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916933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314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a:t>
            </a:r>
            <a:r>
              <a:rPr lang="kk-KZ" sz="1200" dirty="0" smtClean="0">
                <a:latin typeface="Times New Roman" panose="02020603050405020304" pitchFamily="18" charset="0"/>
                <a:cs typeface="Times New Roman" panose="02020603050405020304" pitchFamily="18" charset="0"/>
              </a:rPr>
              <a:t>түстіктен </a:t>
            </a:r>
            <a:r>
              <a:rPr lang="kk-KZ" sz="1200" dirty="0">
                <a:latin typeface="Times New Roman" panose="02020603050405020304" pitchFamily="18" charset="0"/>
                <a:cs typeface="Times New Roman" panose="02020603050405020304" pitchFamily="18" charset="0"/>
              </a:rPr>
              <a:t>7-12 м/с. Ауаның температурасы түнде </a:t>
            </a:r>
            <a:r>
              <a:rPr lang="kk-KZ" sz="1200" dirty="0" smtClean="0">
                <a:latin typeface="Times New Roman" panose="02020603050405020304" pitchFamily="18" charset="0"/>
                <a:cs typeface="Times New Roman" panose="02020603050405020304" pitchFamily="18" charset="0"/>
              </a:rPr>
              <a:t>2</a:t>
            </a:r>
            <a:r>
              <a:rPr lang="kk-KZ" sz="1200" dirty="0" smtClean="0">
                <a:latin typeface="Times New Roman" panose="02020603050405020304" pitchFamily="18" charset="0"/>
                <a:cs typeface="Times New Roman" panose="02020603050405020304" pitchFamily="18" charset="0"/>
              </a:rPr>
              <a:t>-4 аяз,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11-13 </a:t>
            </a:r>
            <a:r>
              <a:rPr lang="kk-KZ" sz="1200" dirty="0">
                <a:latin typeface="Times New Roman" panose="02020603050405020304" pitchFamily="18" charset="0"/>
                <a:cs typeface="Times New Roman" panose="02020603050405020304" pitchFamily="18" charset="0"/>
              </a:rPr>
              <a:t>жылы</a:t>
            </a:r>
            <a:r>
              <a:rPr lang="kk-KZ" sz="1200" dirty="0" smtClean="0">
                <a:latin typeface="Times New Roman" panose="02020603050405020304" pitchFamily="18" charset="0"/>
                <a:cs typeface="Times New Roman" panose="02020603050405020304" pitchFamily="18" charset="0"/>
              </a:rPr>
              <a:t>.</a:t>
            </a:r>
          </a:p>
          <a:p>
            <a:pPr indent="182563" algn="just"/>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a:t>
            </a:r>
            <a:r>
              <a:rPr lang="kk-KZ" sz="1200" dirty="0" smtClean="0">
                <a:latin typeface="Times New Roman" panose="02020603050405020304" pitchFamily="18" charset="0"/>
                <a:cs typeface="Times New Roman" panose="02020603050405020304" pitchFamily="18" charset="0"/>
              </a:rPr>
              <a:t>оңтүстік-батыстан </a:t>
            </a:r>
            <a:r>
              <a:rPr lang="kk-KZ" sz="1200" dirty="0" smtClean="0">
                <a:latin typeface="Times New Roman" panose="02020603050405020304" pitchFamily="18" charset="0"/>
                <a:cs typeface="Times New Roman" panose="02020603050405020304" pitchFamily="18" charset="0"/>
              </a:rPr>
              <a:t>7-12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a:t>
            </a:r>
            <a:r>
              <a:rPr lang="kk-KZ" sz="1200" dirty="0" smtClean="0">
                <a:latin typeface="Times New Roman" panose="02020603050405020304" pitchFamily="18" charset="0"/>
                <a:cs typeface="Times New Roman" panose="02020603050405020304" pitchFamily="18" charset="0"/>
              </a:rPr>
              <a:t>-4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66698371"/>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Calibri" panose="020F0502020204030204" pitchFamily="34" charset="0"/>
                        </a:rPr>
                        <a:t>56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Calibri" panose="020F0502020204030204" pitchFamily="34" charset="0"/>
                        </a:rPr>
                        <a:t>0.112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Calibri" panose="020F0502020204030204" pitchFamily="34" charset="0"/>
                        </a:rPr>
                        <a:t>676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Calibri" panose="020F0502020204030204" pitchFamily="34" charset="0"/>
                        </a:rPr>
                        <a:t>0.135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Calibri" panose="020F0502020204030204" pitchFamily="34" charset="0"/>
                        </a:rPr>
                        <a:t>56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Calibri" panose="020F0502020204030204" pitchFamily="34" charset="0"/>
                        </a:rPr>
                        <a:t>0.14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Calibri" panose="020F0502020204030204" pitchFamily="34" charset="0"/>
                        </a:rPr>
                        <a:t>344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Calibri" panose="020F0502020204030204" pitchFamily="34" charset="0"/>
                        </a:rPr>
                        <a:t>0.688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992060521"/>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16630</TotalTime>
  <Words>531</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3945</cp:revision>
  <cp:lastPrinted>2021-07-01T07:38:07Z</cp:lastPrinted>
  <dcterms:created xsi:type="dcterms:W3CDTF">2018-03-27T06:03:00Z</dcterms:created>
  <dcterms:modified xsi:type="dcterms:W3CDTF">2025-11-10T07:21:19Z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