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648079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таңертең және күндіз екпіні 15-20 м/с. Ауа температурасы түнде 3-5 градус аяз, күндіз 1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12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smtClean="0">
                <a:latin typeface="Times New Roman" panose="02020603050405020304" pitchFamily="18" charset="0"/>
                <a:cs typeface="Times New Roman" panose="02020603050405020304" pitchFamily="18" charset="0"/>
              </a:rPr>
              <a:t>аяз-1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280234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25132</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4973</cp:revision>
  <cp:lastPrinted>2021-07-01T03:56:27Z</cp:lastPrinted>
  <dcterms:created xsi:type="dcterms:W3CDTF">2018-03-27T06:03:00Z</dcterms:created>
  <dcterms:modified xsi:type="dcterms:W3CDTF">2025-11-10T07:46:52Z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