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165460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көктайғақ, жаяу бұрқасын. Жел оңтүстік-батыстан соғады, күші 7-12, екпіні 15-18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5-7°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44079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944815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22578</TotalTime>
  <Words>652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4029</cp:revision>
  <cp:lastPrinted>2021-07-01T03:56:27Z</cp:lastPrinted>
  <dcterms:created xsi:type="dcterms:W3CDTF">2018-03-27T06:03:00Z</dcterms:created>
  <dcterms:modified xsi:type="dcterms:W3CDTF">2025-11-10T07:57:38Z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