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887343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11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10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 түнде </a:t>
            </a:r>
            <a:r>
              <a:rPr lang="kk-KZ" sz="1150" smtClean="0">
                <a:latin typeface="Times New Roman" panose="02020603050405020304" pitchFamily="18" charset="0"/>
                <a:cs typeface="Times New Roman" panose="02020603050405020304" pitchFamily="18" charset="0"/>
              </a:rPr>
              <a:t>жауын-шашын </a:t>
            </a:r>
            <a:r>
              <a:rPr lang="kk-KZ" sz="1150" smtClean="0">
                <a:latin typeface="Times New Roman" panose="02020603050405020304" pitchFamily="18" charset="0"/>
                <a:cs typeface="Times New Roman" panose="02020603050405020304" pitchFamily="18" charset="0"/>
              </a:rPr>
              <a:t>(жаңбыр</a:t>
            </a:r>
            <a:r>
              <a:rPr lang="kk-KZ" sz="1150" smtClean="0">
                <a:latin typeface="Times New Roman" panose="02020603050405020304" pitchFamily="18" charset="0"/>
                <a:cs typeface="Times New Roman" panose="02020603050405020304" pitchFamily="18" charset="0"/>
              </a:rPr>
              <a:t>, </a:t>
            </a:r>
            <a:r>
              <a:rPr lang="kk-KZ" sz="1150" smtClean="0">
                <a:latin typeface="Times New Roman" panose="02020603050405020304" pitchFamily="18" charset="0"/>
                <a:cs typeface="Times New Roman" panose="02020603050405020304" pitchFamily="18" charset="0"/>
              </a:rPr>
              <a:t>қар), </a:t>
            </a:r>
            <a:r>
              <a:rPr lang="kk-KZ" sz="1150" dirty="0" smtClean="0">
                <a:latin typeface="Times New Roman" panose="02020603050405020304" pitchFamily="18" charset="0"/>
                <a:cs typeface="Times New Roman" panose="02020603050405020304" pitchFamily="18" charset="0"/>
              </a:rPr>
              <a:t>күндіз жаңбыр жауады. Оңтүстік-батыстан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5-10 м/с</a:t>
            </a:r>
            <a:r>
              <a:rPr lang="kk-KZ" sz="1150" dirty="0">
                <a:latin typeface="Times New Roman" panose="02020603050405020304" pitchFamily="18" charset="0"/>
                <a:cs typeface="Times New Roman" panose="02020603050405020304" pitchFamily="18" charset="0"/>
              </a:rPr>
              <a:t>. Ауа температурасы түнде </a:t>
            </a:r>
            <a:r>
              <a:rPr lang="kk-KZ" sz="1150" dirty="0" smtClean="0">
                <a:latin typeface="Times New Roman" panose="02020603050405020304" pitchFamily="18" charset="0"/>
                <a:cs typeface="Times New Roman" panose="02020603050405020304" pitchFamily="18" charset="0"/>
              </a:rPr>
              <a:t>0-2,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6-8 градус жылы болады.</a:t>
            </a:r>
          </a:p>
          <a:p>
            <a:pPr algn="ctr"/>
            <a:r>
              <a:rPr lang="kk-KZ" sz="1150" b="1" dirty="0" smtClean="0">
                <a:latin typeface="Times New Roman" panose="02020603050405020304" pitchFamily="18" charset="0"/>
                <a:cs typeface="Times New Roman" panose="02020603050405020304" pitchFamily="18" charset="0"/>
              </a:rPr>
              <a:t>12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11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түнде аздаған жаңбыр жауады. </a:t>
            </a:r>
            <a:r>
              <a:rPr lang="kk-KZ" sz="1150" dirty="0" smtClean="0">
                <a:latin typeface="Times New Roman" panose="02020603050405020304" pitchFamily="18" charset="0"/>
                <a:cs typeface="Times New Roman" panose="02020603050405020304" pitchFamily="18" charset="0"/>
              </a:rPr>
              <a:t>Сол</a:t>
            </a:r>
            <a:r>
              <a:rPr lang="kk-KZ" sz="1150" dirty="0" smtClean="0">
                <a:latin typeface="Times New Roman" panose="02020603050405020304" pitchFamily="18" charset="0"/>
                <a:cs typeface="Times New Roman" panose="02020603050405020304" pitchFamily="18" charset="0"/>
              </a:rPr>
              <a:t>түстік-батыстан </a:t>
            </a:r>
            <a:r>
              <a:rPr lang="kk-KZ" sz="1150" dirty="0" smtClean="0">
                <a:latin typeface="Times New Roman" panose="02020603050405020304" pitchFamily="18" charset="0"/>
                <a:cs typeface="Times New Roman" panose="02020603050405020304" pitchFamily="18" charset="0"/>
              </a:rPr>
              <a:t>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3-8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1-3</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6019578"/>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11 қарашада,</a:t>
            </a:r>
            <a:r>
              <a:rPr lang="ru-RU" sz="1150" dirty="0" smtClean="0">
                <a:solidFill>
                  <a:schemeClr val="tx1"/>
                </a:solidFill>
                <a:latin typeface="Times New Roman" panose="02020603050405020304" pitchFamily="18" charset="0"/>
                <a:cs typeface="Times New Roman" panose="02020603050405020304" pitchFamily="18" charset="0"/>
              </a:rPr>
              <a:t> 12</a:t>
            </a:r>
            <a:r>
              <a:rPr lang="kk-KZ" sz="1150" dirty="0" smtClean="0">
                <a:solidFill>
                  <a:schemeClr val="tx1"/>
                </a:solidFill>
                <a:latin typeface="Times New Roman" panose="02020603050405020304" pitchFamily="18" charset="0"/>
                <a:cs typeface="Times New Roman" panose="02020603050405020304" pitchFamily="18" charset="0"/>
              </a:rPr>
              <a:t>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37355</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6221</cp:revision>
  <cp:lastPrinted>2021-07-01T07:38:07Z</cp:lastPrinted>
  <dcterms:created xsi:type="dcterms:W3CDTF">2018-03-27T06:03:00Z</dcterms:created>
  <dcterms:modified xsi:type="dcterms:W3CDTF">2025-11-10T09:51:34Z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