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08" y="16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52715720"/>
              </p:ext>
            </p:extLst>
          </p:nvPr>
        </p:nvGraphicFramePr>
        <p:xfrm>
          <a:off x="334383" y="2429282"/>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6404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314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7503" y="3140669"/>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04027796"/>
              </p:ext>
            </p:extLst>
          </p:nvPr>
        </p:nvGraphicFramePr>
        <p:xfrm>
          <a:off x="5090104" y="51224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15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1296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0.259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0.95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4517899"/>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smtClean="0">
                <a:latin typeface="Times New Roman" panose="02020603050405020304" pitchFamily="18" charset="0"/>
                <a:cs typeface="Times New Roman" panose="02020603050405020304" pitchFamily="18" charset="0"/>
              </a:rPr>
              <a:t>11 </a:t>
            </a:r>
            <a:r>
              <a:rPr lang="ru-RU" altLang="ru-RU" sz="1100" b="1" dirty="0" err="1">
                <a:latin typeface="Times New Roman" panose="02020603050405020304" pitchFamily="18" charset="0"/>
                <a:cs typeface="Times New Roman" panose="02020603050405020304" pitchFamily="18" charset="0"/>
              </a:rPr>
              <a:t>қараша</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10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smtClean="0">
                <a:solidFill>
                  <a:srgbClr val="000000"/>
                </a:solidFill>
                <a:latin typeface="Times New Roman" panose="02020603050405020304" pitchFamily="18" charset="0"/>
                <a:cs typeface="Times New Roman" panose="02020603050405020304" pitchFamily="18" charset="0"/>
              </a:rPr>
              <a:t>11</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Түнде және таңертең тұман. Жел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3-8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8-10,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18-20 жылы</a:t>
            </a:r>
            <a:r>
              <a:rPr lang="kk-KZ" sz="1100" dirty="0">
                <a:solidFill>
                  <a:prstClr val="black"/>
                </a:solidFill>
                <a:latin typeface="Times New Roman" pitchFamily="18" charset="0"/>
                <a:cs typeface="Times New Roman" pitchFamily="18" charset="0"/>
              </a:rPr>
              <a:t>.</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12</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11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12 </a:t>
            </a:r>
            <a:r>
              <a:rPr lang="kk-KZ" sz="1100" b="1" dirty="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a:solidFill>
                  <a:srgbClr val="000000"/>
                </a:solidFill>
                <a:latin typeface="Times New Roman" panose="02020603050405020304" pitchFamily="18" charset="0"/>
                <a:cs typeface="Times New Roman" panose="02020603050405020304" pitchFamily="18" charset="0"/>
                <a:sym typeface="+mn-ea"/>
              </a:rPr>
              <a:t>             </a:t>
            </a:r>
            <a:r>
              <a:rPr lang="kk-KZ" sz="1100">
                <a:solidFill>
                  <a:srgbClr val="000000"/>
                </a:solidFill>
                <a:latin typeface="Times New Roman" panose="02020603050405020304" pitchFamily="18" charset="0"/>
                <a:cs typeface="Times New Roman" panose="02020603050405020304" pitchFamily="18" charset="0"/>
                <a:sym typeface="+mn-ea"/>
              </a:rPr>
              <a:t>Көшпелі </a:t>
            </a:r>
            <a:r>
              <a:rPr lang="kk-KZ" sz="1100" smtClean="0">
                <a:solidFill>
                  <a:srgbClr val="000000"/>
                </a:solidFill>
                <a:latin typeface="Times New Roman" panose="02020603050405020304" pitchFamily="18" charset="0"/>
                <a:cs typeface="Times New Roman" panose="02020603050405020304" pitchFamily="18" charset="0"/>
                <a:sym typeface="+mn-ea"/>
              </a:rPr>
              <a:t>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5-10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10-12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25122" y="4165361"/>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Адылбаева </a:t>
            </a:r>
            <a:r>
              <a:rPr lang="kk-KZ" altLang="ru-RU" sz="1000" b="1" i="1" smtClean="0">
                <a:solidFill>
                  <a:srgbClr val="000000"/>
                </a:solidFill>
                <a:latin typeface="Times New Roman" panose="02020603050405020304" pitchFamily="18" charset="0"/>
                <a:cs typeface="Times New Roman" panose="02020603050405020304" pitchFamily="18" charset="0"/>
              </a:rPr>
              <a:t>Г.Б./Бекмурзаева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30987</TotalTime>
  <Words>576</Words>
  <Application>Microsoft Office PowerPoint</Application>
  <PresentationFormat>Лист A4 (210x297 мм)</PresentationFormat>
  <Paragraphs>91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4096</cp:revision>
  <cp:lastPrinted>2021-07-01T07:38:07Z</cp:lastPrinted>
  <dcterms:created xsi:type="dcterms:W3CDTF">2018-03-27T06:03:00Z</dcterms:created>
  <dcterms:modified xsi:type="dcterms:W3CDTF">2025-11-10T07:22:35Z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