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7" d="100"/>
          <a:sy n="77" d="100"/>
        </p:scale>
        <p:origin x="9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97127251"/>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11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10</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11</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күндіз жауын-шашын (жаңбыр, қар)</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аяу </a:t>
            </a:r>
            <a:r>
              <a:rPr lang="kk-KZ" sz="1200" dirty="0" smtClean="0">
                <a:solidFill>
                  <a:prstClr val="black"/>
                </a:solidFill>
                <a:latin typeface="Times New Roman" panose="02020603050405020304" pitchFamily="18" charset="0"/>
                <a:cs typeface="Times New Roman" pitchFamily="18" charset="0"/>
              </a:rPr>
              <a:t>бұрқасын. Көктайғақ. Оңтүстік-батыстан </a:t>
            </a:r>
            <a:r>
              <a:rPr lang="kk-KZ" sz="1200" dirty="0">
                <a:solidFill>
                  <a:prstClr val="black"/>
                </a:solidFill>
                <a:latin typeface="Times New Roman" panose="02020603050405020304" pitchFamily="18" charset="0"/>
                <a:cs typeface="Times New Roman" pitchFamily="18" charset="0"/>
              </a:rPr>
              <a:t>жел </a:t>
            </a:r>
            <a:r>
              <a:rPr lang="kk-KZ" sz="1200" dirty="0" smtClean="0">
                <a:solidFill>
                  <a:prstClr val="black"/>
                </a:solidFill>
                <a:latin typeface="Times New Roman" panose="02020603050405020304" pitchFamily="18" charset="0"/>
                <a:cs typeface="Times New Roman" pitchFamily="18" charset="0"/>
              </a:rPr>
              <a:t>соғады</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9-14</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екпіні          15-20 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kk-KZ" sz="1200" dirty="0" smtClean="0">
                <a:solidFill>
                  <a:prstClr val="black"/>
                </a:solidFill>
                <a:latin typeface="Times New Roman" panose="02020603050405020304" pitchFamily="18" charset="0"/>
                <a:cs typeface="Times New Roman" pitchFamily="18" charset="0"/>
              </a:rPr>
              <a:t>2-4 </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 күндіз 0-2 градус жылы.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12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11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12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 sz="1200" dirty="0" smtClean="0">
                <a:solidFill>
                  <a:prstClr val="black"/>
                </a:solidFill>
                <a:latin typeface="Times New Roman" panose="02020603050405020304" pitchFamily="18" charset="0"/>
                <a:cs typeface="Times New Roman" pitchFamily="18" charset="0"/>
              </a:rPr>
              <a:t>Б</a:t>
            </a:r>
            <a:r>
              <a:rPr lang="kk-KZ" sz="1200" dirty="0" smtClean="0">
                <a:solidFill>
                  <a:prstClr val="black"/>
                </a:solidFill>
                <a:latin typeface="Times New Roman" panose="02020603050405020304" pitchFamily="18" charset="0"/>
                <a:cs typeface="Times New Roman" pitchFamily="18" charset="0"/>
              </a:rPr>
              <a:t>ұлтты</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жауын-шашын (жаңбыр, қар), жаяу бұрқасын, көктайғақ. </a:t>
            </a:r>
            <a:r>
              <a:rPr lang="kk-KZ" sz="1200" dirty="0" smtClean="0">
                <a:solidFill>
                  <a:prstClr val="black"/>
                </a:solidFill>
                <a:latin typeface="Times New Roman" panose="02020603050405020304" pitchFamily="18" charset="0"/>
                <a:cs typeface="Times New Roman" pitchFamily="18" charset="0"/>
              </a:rPr>
              <a:t>Оңтүстік-батыстан жел соғады, </a:t>
            </a:r>
            <a:r>
              <a:rPr lang="kk-KZ" sz="1200" dirty="0" smtClean="0">
                <a:solidFill>
                  <a:prstClr val="black"/>
                </a:solidFill>
                <a:latin typeface="Times New Roman" panose="02020603050405020304" pitchFamily="18" charset="0"/>
                <a:cs typeface="Times New Roman" pitchFamily="18" charset="0"/>
              </a:rPr>
              <a:t>күші 9-14</a:t>
            </a:r>
            <a:r>
              <a:rPr lang=""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екпіні </a:t>
            </a:r>
            <a:r>
              <a:rPr lang="kk-KZ" sz="1200" dirty="0" smtClean="0">
                <a:solidFill>
                  <a:prstClr val="black"/>
                </a:solidFill>
                <a:latin typeface="Times New Roman" panose="02020603050405020304" pitchFamily="18" charset="0"/>
                <a:cs typeface="Times New Roman" pitchFamily="18" charset="0"/>
              </a:rPr>
              <a:t>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a:t>
            </a:r>
            <a:r>
              <a:rPr lang="kk-KZ" sz="1200" smtClean="0">
                <a:solidFill>
                  <a:prstClr val="black"/>
                </a:solidFill>
                <a:latin typeface="Times New Roman" panose="02020603050405020304" pitchFamily="18" charset="0"/>
                <a:cs typeface="Times New Roman" pitchFamily="18" charset="0"/>
              </a:rPr>
              <a:t>градус </a:t>
            </a:r>
            <a:r>
              <a:rPr lang="kk-KZ" sz="1200" smtClean="0">
                <a:solidFill>
                  <a:prstClr val="black"/>
                </a:solidFill>
                <a:latin typeface="Times New Roman" panose="02020603050405020304" pitchFamily="18" charset="0"/>
                <a:cs typeface="Times New Roman" pitchFamily="18" charset="0"/>
              </a:rPr>
              <a:t>жылы</a:t>
            </a:r>
            <a:r>
              <a:rPr lang="kk-KZ" sz="120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4205747819"/>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7</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1634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45</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26779</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3831</cp:revision>
  <cp:lastPrinted>2021-07-01T07:38:07Z</cp:lastPrinted>
  <dcterms:created xsi:type="dcterms:W3CDTF">2018-03-27T06:03:00Z</dcterms:created>
  <dcterms:modified xsi:type="dcterms:W3CDTF">2025-11-10T08:49:20Z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