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4" d="100"/>
          <a:sy n="94" d="100"/>
        </p:scale>
        <p:origin x="84"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5910058"/>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3" y="184413"/>
            <a:ext cx="4894975" cy="4308872"/>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10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11</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Бұлтты, таңертең және күндіз жауын-шашын (жаңбыр, қар) жауады, жаяу бұрқасын күтіледі. Көктайғақ күтіледі. О</a:t>
            </a:r>
            <a:r>
              <a:rPr lang="kk-KZ" sz="1300" dirty="0">
                <a:latin typeface="Times New Roman" panose="02020603050405020304" pitchFamily="18" charset="0"/>
                <a:ea typeface="Calibri" panose="020F0502020204030204" pitchFamily="34" charset="0"/>
              </a:rPr>
              <a:t>ң</a:t>
            </a:r>
            <a:r>
              <a:rPr lang="kk-KZ" sz="1300" dirty="0">
                <a:effectLst/>
                <a:latin typeface="Times New Roman" panose="02020603050405020304" pitchFamily="18" charset="0"/>
                <a:ea typeface="Calibri" panose="020F0502020204030204" pitchFamily="34" charset="0"/>
              </a:rPr>
              <a:t>түстік-батыстан жел соғады, күші </a:t>
            </a:r>
            <a:r>
              <a:rPr lang="kk-KZ" sz="1300" dirty="0">
                <a:latin typeface="Times New Roman" panose="02020603050405020304" pitchFamily="18" charset="0"/>
                <a:ea typeface="Calibri" panose="020F0502020204030204" pitchFamily="34" charset="0"/>
              </a:rPr>
              <a:t>9-14, екпіні 15-20</a:t>
            </a:r>
            <a:r>
              <a:rPr lang="kk-KZ" sz="1300" dirty="0">
                <a:effectLst/>
                <a:latin typeface="Times New Roman" panose="02020603050405020304" pitchFamily="18" charset="0"/>
                <a:ea typeface="Calibri" panose="020F0502020204030204" pitchFamily="34" charset="0"/>
              </a:rPr>
              <a:t> м/с. </a:t>
            </a:r>
            <a:r>
              <a:rPr lang="ru-RU" sz="1300" dirty="0">
                <a:effectLst/>
                <a:latin typeface="Times New Roman" panose="02020603050405020304" pitchFamily="18" charset="0"/>
                <a:ea typeface="Calibri" panose="020F0502020204030204" pitchFamily="34" charset="0"/>
              </a:rPr>
              <a:t>Ауа </a:t>
            </a:r>
            <a:r>
              <a:rPr lang="ru-RU" sz="1300" dirty="0" err="1">
                <a:effectLst/>
                <a:latin typeface="Times New Roman" panose="02020603050405020304" pitchFamily="18" charset="0"/>
                <a:ea typeface="Calibri" panose="020F0502020204030204" pitchFamily="34" charset="0"/>
              </a:rPr>
              <a:t>температурасы</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түнде</a:t>
            </a:r>
            <a:r>
              <a:rPr lang="ru-RU" sz="1300" dirty="0">
                <a:effectLst/>
                <a:latin typeface="Times New Roman" panose="02020603050405020304" pitchFamily="18" charset="0"/>
                <a:ea typeface="Calibri" panose="020F0502020204030204" pitchFamily="34" charset="0"/>
              </a:rPr>
              <a:t> 2-4 </a:t>
            </a:r>
            <a:r>
              <a:rPr lang="ru-RU" sz="1300" dirty="0" err="1">
                <a:effectLst/>
                <a:latin typeface="Times New Roman" panose="02020603050405020304" pitchFamily="18" charset="0"/>
                <a:ea typeface="Calibri" panose="020F0502020204030204" pitchFamily="34" charset="0"/>
              </a:rPr>
              <a:t>аяз</a:t>
            </a:r>
            <a:r>
              <a:rPr lang="ru-RU" sz="1300" dirty="0">
                <a:effectLst/>
                <a:latin typeface="Times New Roman" panose="02020603050405020304" pitchFamily="18" charset="0"/>
                <a:ea typeface="Calibri" panose="020F0502020204030204" pitchFamily="34" charset="0"/>
              </a:rPr>
              <a:t>, к</a:t>
            </a:r>
            <a:r>
              <a:rPr lang="kk-KZ" sz="1300" dirty="0">
                <a:latin typeface="Times New Roman" panose="02020603050405020304" pitchFamily="18" charset="0"/>
                <a:ea typeface="Calibri" panose="020F0502020204030204" pitchFamily="34" charset="0"/>
              </a:rPr>
              <a:t>үндіз 1-3 жылы болады.</a:t>
            </a:r>
            <a:endParaRPr lang="ru-RU" sz="1300" dirty="0">
              <a:effectLst/>
              <a:latin typeface="Times New Roman" panose="02020603050405020304" pitchFamily="18" charset="0"/>
              <a:ea typeface="Calibri" panose="020F0502020204030204" pitchFamily="34" charset="0"/>
            </a:endParaRP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kk-KZ" sz="1100" b="1" dirty="0">
                <a:solidFill>
                  <a:srgbClr val="000000"/>
                </a:solidFill>
                <a:latin typeface="Times New Roman" panose="02020603050405020304" pitchFamily="18" charset="0"/>
                <a:cs typeface="Times New Roman" panose="02020603050405020304" pitchFamily="18" charset="0"/>
              </a:rPr>
              <a:t>11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12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latin typeface="Times New Roman" panose="02020603050405020304" pitchFamily="18" charset="0"/>
                <a:ea typeface="Calibri" panose="020F0502020204030204" pitchFamily="34" charset="0"/>
              </a:rPr>
              <a:t>. Оң</a:t>
            </a:r>
            <a:r>
              <a:rPr lang="kk-KZ" sz="1300" dirty="0">
                <a:effectLst/>
                <a:latin typeface="Times New Roman" panose="02020603050405020304" pitchFamily="18" charset="0"/>
                <a:ea typeface="Calibri" panose="020F0502020204030204" pitchFamily="34" charset="0"/>
              </a:rPr>
              <a:t>түстік-батыстан жел соғады, күші 9-14 м/с. Ауа температурасы 0-2 жылы болады</a:t>
            </a:r>
            <a:r>
              <a:rPr lang="ru-RU" sz="1300" dirty="0">
                <a:latin typeface="Times New Roman" panose="02020603050405020304" pitchFamily="18" charset="0"/>
                <a:ea typeface="Calibri" panose="020F0502020204030204" pitchFamily="34" charset="0"/>
              </a:rPr>
              <a:t>.</a:t>
            </a:r>
            <a:endParaRPr lang="kk-KZ" sz="13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10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89681959"/>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19800</TotalTime>
  <Words>590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3838</cp:revision>
  <cp:lastPrinted>2021-07-01T07:38:07Z</cp:lastPrinted>
  <dcterms:created xsi:type="dcterms:W3CDTF">2018-03-27T06:03:00Z</dcterms:created>
  <dcterms:modified xsi:type="dcterms:W3CDTF">2025-11-10T06:11:51Z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