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214868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10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түнде </a:t>
            </a:r>
            <a:r>
              <a:rPr lang="kk-KZ" altLang="ru-RU" sz="1200" dirty="0" smtClean="0">
                <a:latin typeface="Times New Roman" panose="02020603050405020304" pitchFamily="18" charset="0"/>
                <a:cs typeface="Times New Roman" panose="02020603050405020304" pitchFamily="18" charset="0"/>
              </a:rPr>
              <a:t>аздаған жауын-шашын </a:t>
            </a:r>
            <a:r>
              <a:rPr lang="kk-KZ" altLang="ru-RU" sz="1200" dirty="0">
                <a:latin typeface="Times New Roman" panose="02020603050405020304" pitchFamily="18" charset="0"/>
                <a:cs typeface="Times New Roman" panose="02020603050405020304" pitchFamily="18" charset="0"/>
              </a:rPr>
              <a:t>(жаңбыр, қар), </a:t>
            </a:r>
            <a:r>
              <a:rPr lang="kk-KZ" altLang="ru-RU" sz="1200" dirty="0" smtClean="0">
                <a:latin typeface="Times New Roman" panose="02020603050405020304" pitchFamily="18" charset="0"/>
                <a:cs typeface="Times New Roman" panose="02020603050405020304" pitchFamily="18" charset="0"/>
              </a:rPr>
              <a:t>көктайғақ, жаяу бұрқасын. Оңтүстік-батыстан соққан жел солтүстік-батысқа ауысады, күші 7-12 м/с, түнде </a:t>
            </a:r>
            <a:r>
              <a:rPr lang="kk-KZ" altLang="ru-RU" sz="1200" dirty="0">
                <a:latin typeface="Times New Roman" panose="02020603050405020304" pitchFamily="18" charset="0"/>
                <a:cs typeface="Times New Roman" panose="02020603050405020304" pitchFamily="18" charset="0"/>
              </a:rPr>
              <a:t>екпіні 15-18 </a:t>
            </a:r>
            <a:r>
              <a:rPr lang="kk-KZ" altLang="ru-RU" sz="1200" dirty="0" smtClean="0">
                <a:latin typeface="Times New Roman" panose="02020603050405020304" pitchFamily="18" charset="0"/>
                <a:cs typeface="Times New Roman" panose="02020603050405020304" pitchFamily="18" charset="0"/>
              </a:rPr>
              <a:t>м/с. Ауа температурасы түнде 0-2, </a:t>
            </a:r>
            <a:r>
              <a:rPr lang="en-US"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градус жылы. </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11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соққан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09 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 күндіз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900497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25348</TotalTime>
  <Words>530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4875</cp:revision>
  <cp:lastPrinted>2021-07-01T07:38:07Z</cp:lastPrinted>
  <dcterms:created xsi:type="dcterms:W3CDTF">2018-03-27T06:03:00Z</dcterms:created>
  <dcterms:modified xsi:type="dcterms:W3CDTF">2025-11-09T08:01:59Z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