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09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09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481602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түнде </a:t>
            </a:r>
            <a:r>
              <a:rPr lang="ru-RU" sz="1100" dirty="0" err="1">
                <a:latin typeface="Times New Roman" pitchFamily="18" charset="0"/>
                <a:cs typeface="Times New Roman" pitchFamily="18" charset="0"/>
              </a:rPr>
              <a:t>қар, 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 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соғатын жел оңтүстік-батыс бағытына ауысады, күші 15-20 м/с. Ауа температурасы түнде 8-10, күндіз 3-5 градус аяз.</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11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түнде қар,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a:t>
            </a:r>
            <a:r>
              <a:rPr lang="ru-RU" sz="1100" dirty="0">
                <a:latin typeface="Times New Roman" pitchFamily="18" charset="0"/>
                <a:cs typeface="Times New Roman" pitchFamily="18" charset="0"/>
              </a:rPr>
              <a:t> О</a:t>
            </a:r>
            <a:r>
              <a:rPr lang="kk-KZ" sz="1100" dirty="0">
                <a:latin typeface="Times New Roman" pitchFamily="18" charset="0"/>
                <a:cs typeface="Times New Roman" pitchFamily="18" charset="0"/>
              </a:rPr>
              <a:t>ңтүстік-батыстан жел соғады, күші 15-20 м/с. Ауа </a:t>
            </a:r>
            <a:r>
              <a:rPr lang="kk-KZ" sz="1100">
                <a:latin typeface="Times New Roman" pitchFamily="18" charset="0"/>
                <a:cs typeface="Times New Roman" pitchFamily="18" charset="0"/>
              </a:rPr>
              <a:t>температурасы 1 градус аяз-1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10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11</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17402</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7117</cp:revision>
  <cp:lastPrinted>2021-07-01T03:56:27Z</cp:lastPrinted>
  <dcterms:created xsi:type="dcterms:W3CDTF">2018-03-27T06:03:00Z</dcterms:created>
  <dcterms:modified xsi:type="dcterms:W3CDTF">2025-11-09T07:41:36Z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