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214199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түнде аздаған жауын-шашынды (жаңбыр, қар). Жел солтүстіктен, солтүстік-шығыстан 7-12 м/с. Ауаның температурасы түнде 1-3, күндіз 11-13 жылы</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оңтүстік-шығыстан, оңтүстіктен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1-3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0262550"/>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1308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0.262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145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0.363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0.689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987955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16623</TotalTime>
  <Words>540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3943</cp:revision>
  <cp:lastPrinted>2021-07-01T07:38:07Z</cp:lastPrinted>
  <dcterms:created xsi:type="dcterms:W3CDTF">2018-03-27T06:03:00Z</dcterms:created>
  <dcterms:modified xsi:type="dcterms:W3CDTF">2025-11-09T06:50:00Z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