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0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407096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жаяу бұрқасын.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кей уақыттарда 23 </a:t>
            </a:r>
            <a:r>
              <a:rPr lang="kk-KZ" sz="1200" dirty="0">
                <a:solidFill>
                  <a:prstClr val="black"/>
                </a:solidFill>
                <a:latin typeface="Times New Roman" pitchFamily="18" charset="0"/>
                <a:cs typeface="Times New Roman" pitchFamily="18" charset="0"/>
              </a:rPr>
              <a:t>м/с. Ауа температурасы 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err="1" smtClean="0">
                <a:solidFill>
                  <a:prstClr val="black"/>
                </a:solidFill>
                <a:latin typeface="Times New Roman" pitchFamily="18" charset="0"/>
                <a:cs typeface="Times New Roman" pitchFamily="18" charset="0"/>
              </a:rPr>
              <a:t>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175961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19149</TotalTime>
  <Words>599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3739</cp:revision>
  <cp:lastPrinted>2021-07-01T03:56:27Z</cp:lastPrinted>
  <dcterms:created xsi:type="dcterms:W3CDTF">2018-03-27T06:03:00Z</dcterms:created>
  <dcterms:modified xsi:type="dcterms:W3CDTF">2025-11-09T07:56:45Z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