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73589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852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09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көктайғақ, жаяу бұрқасын. 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кей уақыттарда 23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44079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2"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80609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22574</TotalTime>
  <Words>663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4026</cp:revision>
  <cp:lastPrinted>2021-07-01T03:56:27Z</cp:lastPrinted>
  <dcterms:created xsi:type="dcterms:W3CDTF">2018-03-27T06:03:00Z</dcterms:created>
  <dcterms:modified xsi:type="dcterms:W3CDTF">2025-11-09T07:47:03Z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