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869281762"/>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012859"/>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10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09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10</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 </a:t>
            </a:r>
            <a:r>
              <a:rPr lang="kk-KZ" sz="1200" dirty="0">
                <a:solidFill>
                  <a:prstClr val="black"/>
                </a:solidFill>
                <a:latin typeface="Times New Roman" panose="02020603050405020304" pitchFamily="18" charset="0"/>
                <a:cs typeface="Times New Roman" pitchFamily="18" charset="0"/>
              </a:rPr>
              <a:t>кей уақыттарда </a:t>
            </a:r>
            <a:r>
              <a:rPr lang="kk-KZ" sz="1200" dirty="0" smtClean="0">
                <a:solidFill>
                  <a:prstClr val="black"/>
                </a:solidFill>
                <a:latin typeface="Times New Roman" panose="02020603050405020304" pitchFamily="18" charset="0"/>
                <a:cs typeface="Times New Roman" pitchFamily="18" charset="0"/>
              </a:rPr>
              <a:t>қар</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аяу бұрқасын, көктайғақ. </a:t>
            </a:r>
            <a:r>
              <a:rPr lang="kk-KZ" sz="1200" dirty="0" smtClean="0">
                <a:solidFill>
                  <a:prstClr val="black"/>
                </a:solidFill>
                <a:latin typeface="Times New Roman" panose="02020603050405020304" pitchFamily="18" charset="0"/>
                <a:cs typeface="Times New Roman" pitchFamily="18" charset="0"/>
              </a:rPr>
              <a:t>Солтүстік-батыстан </a:t>
            </a:r>
            <a:r>
              <a:rPr lang="kk-KZ" sz="1200" dirty="0">
                <a:solidFill>
                  <a:prstClr val="black"/>
                </a:solidFill>
                <a:latin typeface="Times New Roman" panose="02020603050405020304" pitchFamily="18" charset="0"/>
                <a:cs typeface="Times New Roman" pitchFamily="18" charset="0"/>
              </a:rPr>
              <a:t>жел </a:t>
            </a:r>
            <a:r>
              <a:rPr lang="kk-KZ" sz="1200" dirty="0" smtClean="0">
                <a:solidFill>
                  <a:prstClr val="black"/>
                </a:solidFill>
                <a:latin typeface="Times New Roman" panose="02020603050405020304" pitchFamily="18" charset="0"/>
                <a:cs typeface="Times New Roman" pitchFamily="18" charset="0"/>
              </a:rPr>
              <a:t>оңтүстік-батысқа ауысады, күші 9-14, түнде екпіні          15-20 </a:t>
            </a:r>
            <a:r>
              <a:rPr lang="kk-KZ" sz="1200" dirty="0" smtClean="0">
                <a:solidFill>
                  <a:prstClr val="black"/>
                </a:solidFill>
                <a:latin typeface="Times New Roman" panose="02020603050405020304" pitchFamily="18" charset="0"/>
                <a:cs typeface="Times New Roman" pitchFamily="18" charset="0"/>
              </a:rPr>
              <a:t>м/с. 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kk-KZ" sz="1200" dirty="0" smtClean="0">
                <a:solidFill>
                  <a:prstClr val="black"/>
                </a:solidFill>
                <a:latin typeface="Times New Roman" panose="02020603050405020304" pitchFamily="18" charset="0"/>
                <a:cs typeface="Times New Roman" pitchFamily="18" charset="0"/>
              </a:rPr>
              <a:t>және күндіз 3-5 </a:t>
            </a:r>
            <a:r>
              <a:rPr lang="kk-KZ" sz="1200" dirty="0" smtClean="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11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10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11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 sz="1200" dirty="0" smtClean="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жауын-шашынсыз. Оңтүстік-батыстан жел соғады, күші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екпіні </a:t>
            </a:r>
            <a:r>
              <a:rPr lang="kk-KZ" sz="1200" dirty="0" smtClean="0">
                <a:solidFill>
                  <a:prstClr val="black"/>
                </a:solidFill>
                <a:latin typeface="Times New Roman" panose="02020603050405020304" pitchFamily="18" charset="0"/>
                <a:cs typeface="Times New Roman" pitchFamily="18" charset="0"/>
              </a:rPr>
              <a:t>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0-2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1998159415"/>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496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56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4</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Туяк С. </a:t>
            </a:r>
            <a:r>
              <a:rPr lang="kk-KZ" altLang="ru-RU" sz="1200" b="1" i="1" dirty="0" smtClean="0">
                <a:solidFill>
                  <a:srgbClr val="000000"/>
                </a:solidFill>
                <a:latin typeface="Times New Roman" panose="02020603050405020304" pitchFamily="18" charset="0"/>
                <a:cs typeface="Times New Roman" panose="02020603050405020304" pitchFamily="18" charset="0"/>
              </a:rPr>
              <a:t>/Алданбергенова 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26417</TotalTime>
  <Words>525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3827</cp:revision>
  <cp:lastPrinted>2021-07-01T07:38:07Z</cp:lastPrinted>
  <dcterms:created xsi:type="dcterms:W3CDTF">2018-03-27T06:03:00Z</dcterms:created>
  <dcterms:modified xsi:type="dcterms:W3CDTF">2025-11-09T08:09:19Z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