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991000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10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09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Солтүстік-батыстан соғатын жел оңтүстікке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7-12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және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0-2 </a:t>
            </a:r>
            <a:r>
              <a:rPr lang="kk-KZ" sz="1150" dirty="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суық.</a:t>
            </a:r>
          </a:p>
          <a:p>
            <a:pPr algn="ctr"/>
            <a:r>
              <a:rPr lang="kk-KZ" sz="1150" b="1" dirty="0" smtClean="0">
                <a:latin typeface="Times New Roman" panose="02020603050405020304" pitchFamily="18" charset="0"/>
                <a:cs typeface="Times New Roman" panose="02020603050405020304" pitchFamily="18" charset="0"/>
              </a:rPr>
              <a:t>11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10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жаңбыр жауады. Оңтүстік-батыстан жел </a:t>
            </a:r>
            <a:r>
              <a:rPr lang="kk-KZ" sz="1150" dirty="0">
                <a:latin typeface="Times New Roman" panose="02020603050405020304" pitchFamily="18" charset="0"/>
                <a:cs typeface="Times New Roman" panose="02020603050405020304" pitchFamily="18" charset="0"/>
              </a:rPr>
              <a:t>соғады, </a:t>
            </a:r>
            <a:r>
              <a:rPr lang="kk-KZ" sz="1150">
                <a:latin typeface="Times New Roman" panose="02020603050405020304" pitchFamily="18" charset="0"/>
                <a:cs typeface="Times New Roman" panose="02020603050405020304" pitchFamily="18" charset="0"/>
              </a:rPr>
              <a:t>күші </a:t>
            </a:r>
            <a:r>
              <a:rPr lang="kk-KZ" sz="1150" smtClean="0">
                <a:latin typeface="Times New Roman" panose="02020603050405020304" pitchFamily="18" charset="0"/>
                <a:cs typeface="Times New Roman" panose="02020603050405020304" pitchFamily="18" charset="0"/>
              </a:rPr>
              <a:t>4-9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3-5 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9687089"/>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10 қарашада,</a:t>
            </a:r>
            <a:r>
              <a:rPr lang="ru-RU" sz="1150" dirty="0" smtClean="0">
                <a:solidFill>
                  <a:schemeClr val="tx1"/>
                </a:solidFill>
                <a:latin typeface="Times New Roman" panose="02020603050405020304" pitchFamily="18" charset="0"/>
                <a:cs typeface="Times New Roman" panose="02020603050405020304" pitchFamily="18" charset="0"/>
              </a:rPr>
              <a:t> 11</a:t>
            </a:r>
            <a:r>
              <a:rPr lang="kk-KZ" sz="1150" dirty="0" smtClean="0">
                <a:solidFill>
                  <a:schemeClr val="tx1"/>
                </a:solidFill>
                <a:latin typeface="Times New Roman" panose="02020603050405020304" pitchFamily="18" charset="0"/>
                <a:cs typeface="Times New Roman" panose="02020603050405020304" pitchFamily="18" charset="0"/>
              </a:rPr>
              <a:t>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37326</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6215</cp:revision>
  <cp:lastPrinted>2021-07-01T07:38:07Z</cp:lastPrinted>
  <dcterms:created xsi:type="dcterms:W3CDTF">2018-03-27T06:03:00Z</dcterms:created>
  <dcterms:modified xsi:type="dcterms:W3CDTF">2025-11-09T08:52:09Z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