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93335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жауын-шашын (жаңбыр, қар), </a:t>
            </a:r>
            <a:r>
              <a:rPr lang="kk-KZ" altLang="ru-RU" sz="1200" dirty="0" smtClean="0">
                <a:latin typeface="Times New Roman" panose="02020603050405020304" pitchFamily="18" charset="0"/>
                <a:cs typeface="Times New Roman" panose="02020603050405020304" pitchFamily="18" charset="0"/>
              </a:rPr>
              <a:t>көктайғақ, жаяу бұрқасын. Оңтүстік-батыстан </a:t>
            </a:r>
            <a:r>
              <a:rPr lang="kk-KZ" altLang="ru-RU" sz="1200" dirty="0">
                <a:latin typeface="Times New Roman" panose="02020603050405020304" pitchFamily="18" charset="0"/>
                <a:cs typeface="Times New Roman" panose="02020603050405020304" pitchFamily="18" charset="0"/>
              </a:rPr>
              <a:t>соққан жел солтүстік-батысқа </a:t>
            </a:r>
            <a:r>
              <a:rPr lang="kk-KZ" altLang="ru-RU" sz="1200" dirty="0" smtClean="0">
                <a:latin typeface="Times New Roman" panose="02020603050405020304" pitchFamily="18" charset="0"/>
                <a:cs typeface="Times New Roman" panose="02020603050405020304" pitchFamily="18" charset="0"/>
              </a:rPr>
              <a:t>ауысады, күші 9-14 м/с. Ауа температурасы тәулікке 0-2 градус жылы.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a:t>
            </a:r>
            <a:r>
              <a:rPr lang="ru-RU" sz="1150" dirty="0" err="1" smtClean="0">
                <a:latin typeface="Times New Roman" panose="02020603050405020304" pitchFamily="18" charset="0"/>
                <a:cs typeface="Times New Roman" panose="02020603050405020304" pitchFamily="18" charset="0"/>
              </a:rPr>
              <a:t>үндіз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соққан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smtClean="0">
                <a:latin typeface="Times New Roman" panose="02020603050405020304" pitchFamily="18" charset="0"/>
                <a:cs typeface="Times New Roman" panose="02020603050405020304" pitchFamily="18" charset="0"/>
              </a:rPr>
              <a:t>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3-4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7750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27494</TotalTime>
  <Words>566</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5009</cp:revision>
  <cp:lastPrinted>2021-07-01T07:38:07Z</cp:lastPrinted>
  <dcterms:created xsi:type="dcterms:W3CDTF">2018-03-27T06:03:00Z</dcterms:created>
  <dcterms:modified xsi:type="dcterms:W3CDTF">2025-11-09T07:53:52Z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