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87996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371163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Оңтүстік-батыстан жел соғады, күші 5-10 м/с. Ауа температурасы түнде 1-3 градус аяз, күндіз 11-13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14170</TotalTime>
  <Words>581</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3899</cp:revision>
  <cp:lastPrinted>2021-07-01T03:56:27Z</cp:lastPrinted>
  <dcterms:created xsi:type="dcterms:W3CDTF">2018-03-27T06:03:00Z</dcterms:created>
  <dcterms:modified xsi:type="dcterms:W3CDTF">2025-11-07T07:36:50Z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