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08" d="100"/>
          <a:sy n="108" d="100"/>
        </p:scale>
        <p:origin x="207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61602083"/>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311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07 қараша</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46900" y="46075"/>
            <a:ext cx="4712545" cy="2039020"/>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kk-KZ" sz="1150" b="1" dirty="0" smtClean="0">
                <a:latin typeface="Times New Roman" panose="02020603050405020304" pitchFamily="18" charset="0"/>
                <a:cs typeface="Times New Roman" panose="02020603050405020304" pitchFamily="18" charset="0"/>
              </a:rPr>
              <a:t>08 қарашаға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kk-KZ" altLang="ru-RU" sz="1150" b="1" dirty="0" smtClean="0">
                <a:latin typeface="Times New Roman" panose="02020603050405020304" pitchFamily="18" charset="0"/>
                <a:cs typeface="Times New Roman" panose="02020603050405020304" pitchFamily="18" charset="0"/>
              </a:rPr>
              <a:t>07 </a:t>
            </a:r>
            <a:r>
              <a:rPr lang="kk-KZ" sz="1150" b="1" dirty="0" smtClean="0">
                <a:latin typeface="Times New Roman" panose="02020603050405020304" pitchFamily="18" charset="0"/>
                <a:cs typeface="Times New Roman" panose="02020603050405020304" pitchFamily="18" charset="0"/>
              </a:rPr>
              <a:t>қараша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a:t>
            </a:r>
            <a:r>
              <a:rPr lang="ru-RU"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08 қараша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150" dirty="0" smtClean="0">
                <a:latin typeface="Times New Roman" panose="02020603050405020304" pitchFamily="18" charset="0"/>
                <a:cs typeface="Times New Roman" panose="02020603050405020304" pitchFamily="18" charset="0"/>
              </a:rPr>
              <a:t>Бұлтты</a:t>
            </a:r>
            <a:r>
              <a:rPr lang="kk-KZ" sz="1150" dirty="0">
                <a:latin typeface="Times New Roman" panose="02020603050405020304" pitchFamily="18" charset="0"/>
                <a:cs typeface="Times New Roman" panose="02020603050405020304" pitchFamily="18" charset="0"/>
              </a:rPr>
              <a:t>, түнде жауын-шашын (жаңбыр, қар), күндіз аздаған жауын-шашын (жаңбыр, қар). Оңтүстік-батыстан жел соғады, күші 7-12 м/с. Ауа температурасы түнде 1-3, күндіз 4-6 градус жылы</a:t>
            </a:r>
            <a:r>
              <a:rPr lang="kk-KZ" sz="1150" dirty="0" smtClean="0">
                <a:latin typeface="Times New Roman" panose="02020603050405020304" pitchFamily="18" charset="0"/>
                <a:cs typeface="Times New Roman" panose="02020603050405020304" pitchFamily="18" charset="0"/>
              </a:rPr>
              <a:t>.</a:t>
            </a:r>
          </a:p>
          <a:p>
            <a:pPr algn="ctr"/>
            <a:r>
              <a:rPr lang="kk-KZ" sz="1150" b="1" dirty="0" smtClean="0">
                <a:latin typeface="Times New Roman" panose="02020603050405020304" pitchFamily="18" charset="0"/>
                <a:cs typeface="Times New Roman" panose="02020603050405020304" pitchFamily="18" charset="0"/>
              </a:rPr>
              <a:t>09 қарашаға</a:t>
            </a:r>
            <a:endParaRPr lang="kk-KZ" altLang="ru-RU" sz="1150" b="1" dirty="0" smtClean="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a:t>
            </a:r>
            <a:r>
              <a:rPr lang="ru-RU" sz="1150" b="1" dirty="0">
                <a:solidFill>
                  <a:srgbClr val="000000"/>
                </a:solidFill>
                <a:latin typeface="Times New Roman" pitchFamily="18" charset="0"/>
                <a:cs typeface="Times New Roman" pitchFamily="18" charset="0"/>
              </a:rPr>
              <a:t>ж. </a:t>
            </a:r>
            <a:r>
              <a:rPr lang="kk-KZ" sz="1150" b="1" dirty="0" smtClean="0">
                <a:latin typeface="Times New Roman" panose="02020603050405020304" pitchFamily="18" charset="0"/>
                <a:cs typeface="Times New Roman" panose="02020603050405020304" pitchFamily="18" charset="0"/>
              </a:rPr>
              <a:t>08 қараша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20-дан </a:t>
            </a:r>
            <a:r>
              <a:rPr lang="ru-RU" sz="1150" b="1" dirty="0" err="1">
                <a:solidFill>
                  <a:srgbClr val="000000"/>
                </a:solidFill>
                <a:latin typeface="Times New Roman" pitchFamily="18" charset="0"/>
                <a:cs typeface="Times New Roman" pitchFamily="18" charset="0"/>
              </a:rPr>
              <a:t>бастап</a:t>
            </a:r>
            <a:r>
              <a:rPr lang="ru-RU" sz="1150" b="1" dirty="0">
                <a:solidFill>
                  <a:srgbClr val="000000"/>
                </a:solidFill>
                <a:latin typeface="Times New Roman" pitchFamily="18" charset="0"/>
                <a:cs typeface="Times New Roman" pitchFamily="18" charset="0"/>
              </a:rPr>
              <a:t> </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09</a:t>
            </a:r>
            <a:r>
              <a:rPr lang="kk-KZ" sz="1150" b="1" dirty="0" smtClean="0">
                <a:latin typeface="Times New Roman" panose="02020603050405020304" pitchFamily="18" charset="0"/>
                <a:cs typeface="Times New Roman" panose="02020603050405020304" pitchFamily="18" charset="0"/>
              </a:rPr>
              <a:t> қараша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sz="1150" dirty="0">
                <a:latin typeface="Times New Roman" panose="02020603050405020304" pitchFamily="18" charset="0"/>
                <a:cs typeface="Times New Roman" panose="02020603050405020304" pitchFamily="18" charset="0"/>
              </a:rPr>
              <a:t>Б</a:t>
            </a:r>
            <a:r>
              <a:rPr lang="kk-KZ" sz="1150" dirty="0" smtClean="0">
                <a:latin typeface="Times New Roman" panose="02020603050405020304" pitchFamily="18" charset="0"/>
                <a:cs typeface="Times New Roman" panose="02020603050405020304" pitchFamily="18" charset="0"/>
              </a:rPr>
              <a:t>ұлтты</a:t>
            </a:r>
            <a:r>
              <a:rPr lang="kk-KZ" sz="1150" dirty="0">
                <a:latin typeface="Times New Roman" panose="02020603050405020304" pitchFamily="18" charset="0"/>
                <a:cs typeface="Times New Roman" panose="02020603050405020304" pitchFamily="18" charset="0"/>
              </a:rPr>
              <a:t>,  </a:t>
            </a:r>
            <a:r>
              <a:rPr lang="kk-KZ" sz="1150" dirty="0" smtClean="0">
                <a:latin typeface="Times New Roman" panose="02020603050405020304" pitchFamily="18" charset="0"/>
                <a:cs typeface="Times New Roman" panose="02020603050405020304" pitchFamily="18" charset="0"/>
              </a:rPr>
              <a:t>жауын-шашын ( жаңбыр, қар). Оңтүстік-батыстан  жел </a:t>
            </a:r>
            <a:r>
              <a:rPr lang="kk-KZ" sz="1150" dirty="0">
                <a:latin typeface="Times New Roman" panose="02020603050405020304" pitchFamily="18" charset="0"/>
                <a:cs typeface="Times New Roman" panose="02020603050405020304" pitchFamily="18" charset="0"/>
              </a:rPr>
              <a:t>соғады, күші </a:t>
            </a:r>
            <a:r>
              <a:rPr lang="kk-KZ" sz="1150" dirty="0" smtClean="0">
                <a:latin typeface="Times New Roman" panose="02020603050405020304" pitchFamily="18" charset="0"/>
                <a:cs typeface="Times New Roman" panose="02020603050405020304" pitchFamily="18" charset="0"/>
              </a:rPr>
              <a:t>7-12, екпіні 15-18 </a:t>
            </a:r>
            <a:r>
              <a:rPr lang="kk-KZ" sz="1150" dirty="0">
                <a:latin typeface="Times New Roman" panose="02020603050405020304" pitchFamily="18" charset="0"/>
                <a:cs typeface="Times New Roman" panose="02020603050405020304" pitchFamily="18" charset="0"/>
              </a:rPr>
              <a:t>м/с. Ауа температурасы </a:t>
            </a:r>
            <a:r>
              <a:rPr lang="kk-KZ" sz="1150" dirty="0" smtClean="0">
                <a:latin typeface="Times New Roman" panose="02020603050405020304" pitchFamily="18" charset="0"/>
                <a:cs typeface="Times New Roman" panose="02020603050405020304" pitchFamily="18" charset="0"/>
              </a:rPr>
              <a:t>5-7 градус жылы болады.</a:t>
            </a:r>
            <a:endParaRPr lang="kk-KZ" sz="115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24863033"/>
              </p:ext>
            </p:extLst>
          </p:nvPr>
        </p:nvGraphicFramePr>
        <p:xfrm>
          <a:off x="5009368" y="4017596"/>
          <a:ext cx="4667576" cy="2161912"/>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33403">
                  <a:extLst>
                    <a:ext uri="{9D8B030D-6E8A-4147-A177-3AD203B41FA5}">
                      <a16:colId xmlns:a16="http://schemas.microsoft.com/office/drawing/2014/main" xmlns="" val="1276116030"/>
                    </a:ext>
                  </a:extLst>
                </a:gridCol>
                <a:gridCol w="1433403">
                  <a:extLst>
                    <a:ext uri="{9D8B030D-6E8A-4147-A177-3AD203B41FA5}">
                      <a16:colId xmlns:a16="http://schemas.microsoft.com/office/drawing/2014/main" xmlns=""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839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839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1.042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87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0.217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839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1.338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7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1382" y="2194860"/>
            <a:ext cx="4728063"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08 қарашада,</a:t>
            </a:r>
            <a:r>
              <a:rPr lang="ru-RU" sz="1150" dirty="0" smtClean="0">
                <a:solidFill>
                  <a:schemeClr val="tx1"/>
                </a:solidFill>
                <a:latin typeface="Times New Roman" panose="02020603050405020304" pitchFamily="18" charset="0"/>
                <a:cs typeface="Times New Roman" panose="02020603050405020304" pitchFamily="18" charset="0"/>
              </a:rPr>
              <a:t> </a:t>
            </a:r>
            <a:r>
              <a:rPr lang="kk-KZ" sz="1150" dirty="0" smtClean="0">
                <a:solidFill>
                  <a:schemeClr val="tx1"/>
                </a:solidFill>
                <a:latin typeface="Times New Roman" panose="02020603050405020304" pitchFamily="18" charset="0"/>
                <a:cs typeface="Times New Roman" panose="02020603050405020304" pitchFamily="18" charset="0"/>
              </a:rPr>
              <a:t>09 қараша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сейілуіне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Аманжолқызы А./</a:t>
            </a:r>
            <a:r>
              <a:rPr lang="kk-KZ"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37322</TotalTime>
  <Words>533</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6208</cp:revision>
  <cp:lastPrinted>2021-07-01T07:38:07Z</cp:lastPrinted>
  <dcterms:created xsi:type="dcterms:W3CDTF">2018-03-27T06:03:00Z</dcterms:created>
  <dcterms:modified xsi:type="dcterms:W3CDTF">2025-11-07T07:18:08Z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