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585141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№311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568991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07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Түнде </a:t>
            </a:r>
            <a:r>
              <a:rPr lang="kk-KZ" sz="1100" dirty="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таңертең тұман. Жел батыстан, оңтүстік-батыстан соғады, күші 9-14, күндіз екпіні 15-20 м/с. Ауа температурасы түнде 4-6,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градус жылы.</a:t>
            </a: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08 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қар</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таңертең </a:t>
            </a:r>
            <a:r>
              <a:rPr lang="kk-KZ" sz="1100" dirty="0" smtClean="0">
                <a:solidFill>
                  <a:prstClr val="black"/>
                </a:solidFill>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солтүстік-батыстан оңтүстік-шығысқа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түнде екпіні 15-20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2-4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36253</TotalTime>
  <Words>588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6906</cp:revision>
  <cp:lastPrinted>2021-07-01T03:56:27Z</cp:lastPrinted>
  <dcterms:created xsi:type="dcterms:W3CDTF">2018-03-27T06:03:00Z</dcterms:created>
  <dcterms:modified xsi:type="dcterms:W3CDTF">2025-11-07T07:22:37Z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