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38562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xmlns=""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07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029084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xmlns="" val="3583770891"/>
                    </a:ext>
                  </a:extLst>
                </a:gridCol>
                <a:gridCol w="1456299">
                  <a:extLst>
                    <a:ext uri="{9D8B030D-6E8A-4147-A177-3AD203B41FA5}">
                      <a16:colId xmlns:a16="http://schemas.microsoft.com/office/drawing/2014/main" xmlns="" val="1276116030"/>
                    </a:ext>
                  </a:extLst>
                </a:gridCol>
                <a:gridCol w="1305539">
                  <a:extLst>
                    <a:ext uri="{9D8B030D-6E8A-4147-A177-3AD203B41FA5}">
                      <a16:colId xmlns:a16="http://schemas.microsoft.com/office/drawing/2014/main" xmlns=""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75057" y="350485"/>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08</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07 қараша с. 20-ден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08</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көктайғақ. Оңтүстік-батыстан жел соғады, күші 9-14, екпіні 15-20 м/с. Ауа температурасы түнде 1-3</a:t>
            </a:r>
            <a:r>
              <a:rPr lang="ru-RU" sz="1100" dirty="0">
                <a:latin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 күндіз 0-2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09</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08</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09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аздаған жауын-шашын (жаңбыр, қар), көктайғақ. Оңтүстік-батыстан жел соғады, күші 9-14</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0-2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xmlns=""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08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09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xmlns=""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796413"/>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48145</TotalTime>
  <Words>592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6996</cp:revision>
  <cp:lastPrinted>2025-07-15T07:11:11Z</cp:lastPrinted>
  <dcterms:created xsi:type="dcterms:W3CDTF">2018-03-27T06:03:00Z</dcterms:created>
  <dcterms:modified xsi:type="dcterms:W3CDTF">2025-11-07T07:31:34Z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