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278757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311</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қарашадағы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08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07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Кей уақытта тұман. Солтүстік-шығыстан соғатын жел оңтүстік-батысқа ауысады 5-10 м/с</a:t>
            </a:r>
            <a:r>
              <a:rPr lang="kk-KZ" sz="1200" dirty="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5-7 аяз,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8-10 </a:t>
            </a:r>
            <a:r>
              <a:rPr lang="kk-KZ" sz="1200" dirty="0">
                <a:latin typeface="Times New Roman" panose="02020603050405020304" pitchFamily="18" charset="0"/>
                <a:cs typeface="Times New Roman" panose="02020603050405020304" pitchFamily="18" charset="0"/>
              </a:rPr>
              <a:t>жылы.</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қарашаға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Жел оңтүстік-батыстан 5-10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түнде 3-5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82740028"/>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xmlns="" val="3583770891"/>
                    </a:ext>
                  </a:extLst>
                </a:gridCol>
                <a:gridCol w="1428444">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Calibri" panose="020F0502020204030204" pitchFamily="34" charset="0"/>
                        </a:rPr>
                        <a:t>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Calibri" panose="020F0502020204030204" pitchFamily="34" charset="0"/>
                        </a:rPr>
                        <a:t>0.131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Calibri" panose="020F0502020204030204" pitchFamily="34" charset="0"/>
                        </a:rPr>
                        <a:t>798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Calibri" panose="020F0502020204030204" pitchFamily="34" charset="0"/>
                        </a:rPr>
                        <a:t>0.16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Calibri" panose="020F0502020204030204" pitchFamily="34" charset="0"/>
                        </a:rPr>
                        <a:t>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Calibri" panose="020F0502020204030204" pitchFamily="34" charset="0"/>
                        </a:rPr>
                        <a:t>0.195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Calibri" panose="020F0502020204030204" pitchFamily="34" charset="0"/>
                        </a:rPr>
                        <a:t>344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Calibri" panose="020F0502020204030204" pitchFamily="34" charset="0"/>
                        </a:rPr>
                        <a:t>0.688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826548986"/>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Сәдуақасов</a:t>
                      </a:r>
                      <a:r>
                        <a:rPr lang="ru-RU" altLang="x-none" sz="800" b="0" dirty="0" smtClean="0">
                          <a:latin typeface="Times New Roman" panose="02020603050405020304" pitchFamily="18" charset="0"/>
                          <a:cs typeface="Times New Roman" panose="02020603050405020304" pitchFamily="18" charset="0"/>
                        </a:rPr>
                        <a:t>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16616</TotalTime>
  <Words>538</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3939</cp:revision>
  <cp:lastPrinted>2021-07-01T07:38:07Z</cp:lastPrinted>
  <dcterms:created xsi:type="dcterms:W3CDTF">2018-03-27T06:03:00Z</dcterms:created>
  <dcterms:modified xsi:type="dcterms:W3CDTF">2025-11-07T07:41:50Z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