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142"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592424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4973638" y="2415026"/>
            <a:ext cx="4761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08, 09 </a:t>
            </a:r>
            <a:r>
              <a:rPr lang="ru-RU" sz="1100" dirty="0" err="1" smtClean="0">
                <a:solidFill>
                  <a:schemeClr val="tx1"/>
                </a:solidFill>
                <a:latin typeface="Times New Roman" panose="02020603050405020304" pitchFamily="18" charset="0"/>
                <a:cs typeface="Times New Roman" panose="02020603050405020304" pitchFamily="18" charset="0"/>
              </a:rPr>
              <a:t>қарашасына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6592524"/>
              </p:ext>
            </p:extLst>
          </p:nvPr>
        </p:nvGraphicFramePr>
        <p:xfrm>
          <a:off x="5000236" y="4367479"/>
          <a:ext cx="4734821" cy="1285405"/>
        </p:xfrm>
        <a:graphic>
          <a:graphicData uri="http://schemas.openxmlformats.org/drawingml/2006/table">
            <a:tbl>
              <a:tblPr firstRow="1" bandRow="1">
                <a:tableStyleId>{5C22544A-7EE6-4342-B048-85BDC9FD1C3A}</a:tableStyleId>
              </a:tblPr>
              <a:tblGrid>
                <a:gridCol w="1821933">
                  <a:extLst>
                    <a:ext uri="{9D8B030D-6E8A-4147-A177-3AD203B41FA5}">
                      <a16:colId xmlns:a16="http://schemas.microsoft.com/office/drawing/2014/main" xmlns="" val="3583770891"/>
                    </a:ext>
                  </a:extLst>
                </a:gridCol>
                <a:gridCol w="1453593">
                  <a:extLst>
                    <a:ext uri="{9D8B030D-6E8A-4147-A177-3AD203B41FA5}">
                      <a16:colId xmlns:a16="http://schemas.microsoft.com/office/drawing/2014/main" xmlns="" val="1276116030"/>
                    </a:ext>
                  </a:extLst>
                </a:gridCol>
                <a:gridCol w="1459295">
                  <a:extLst>
                    <a:ext uri="{9D8B030D-6E8A-4147-A177-3AD203B41FA5}">
                      <a16:colId xmlns:a16="http://schemas.microsoft.com/office/drawing/2014/main" xmlns="" val="2096923049"/>
                    </a:ext>
                  </a:extLst>
                </a:gridCol>
              </a:tblGrid>
              <a:tr h="447097">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9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79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183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9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9999" y="3738100"/>
            <a:ext cx="4774526"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слтүстік-шығыстан,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p>
          <a:p>
            <a:pPr lvl="0" algn="just"/>
            <a:endParaRPr lang="kk-KZ" sz="1100" dirty="0" smtClean="0">
              <a:solidFill>
                <a:prstClr val="black"/>
              </a:solidFill>
              <a:latin typeface="Times New Roman" pitchFamily="18" charset="0"/>
              <a:cs typeface="Times New Roman" pitchFamily="18" charset="0"/>
            </a:endParaRP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0237" y="3353745"/>
            <a:ext cx="4752290"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30917</TotalTime>
  <Words>589</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4099</cp:revision>
  <cp:lastPrinted>2021-07-01T07:38:07Z</cp:lastPrinted>
  <dcterms:created xsi:type="dcterms:W3CDTF">2018-03-27T06:03:00Z</dcterms:created>
  <dcterms:modified xsi:type="dcterms:W3CDTF">2025-11-07T07:30:22Z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