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13" d="100"/>
          <a:sy n="113" d="100"/>
        </p:scale>
        <p:origin x="191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7029350"/>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жауын-шашын </a:t>
            </a:r>
            <a:r>
              <a:rPr lang="en-US" altLang="ru-RU" sz="1200" dirty="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жаңбыр, қар</a:t>
            </a:r>
            <a:r>
              <a:rPr lang="en-US" altLang="ru-RU" sz="1200" dirty="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 көктайғақ, жаяу бұрқасын. Оңтүстік-батыстан жел соғады, күші 9-14, таңертең және күндіз екпіні 15-20 м/с. Ауа температурасы түнде 2-4 градус аяз, күндіз 0-2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1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25078</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4969</cp:revision>
  <cp:lastPrinted>2021-07-01T03:56:27Z</cp:lastPrinted>
  <dcterms:created xsi:type="dcterms:W3CDTF">2018-03-27T06:03:00Z</dcterms:created>
  <dcterms:modified xsi:type="dcterms:W3CDTF">2025-11-07T08:36:17Z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