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843366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08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түнде және күндіз жауын-шашын </a:t>
            </a:r>
            <a:r>
              <a:rPr lang="kk-KZ" sz="1200" kern="900" dirty="0">
                <a:solidFill>
                  <a:srgbClr val="000000"/>
                </a:solidFill>
                <a:latin typeface="Times New Roman" panose="02020603050405020304" pitchFamily="18" charset="0"/>
                <a:ea typeface="Times New Roman" panose="02020603050405020304" pitchFamily="18" charset="0"/>
              </a:rPr>
              <a:t>(қар,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жаяу бұрқасын, көктайғақ. Оңтүстік-батыстан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0-2, </a:t>
            </a:r>
            <a:r>
              <a:rPr lang="kk-KZ" sz="1200" smtClean="0">
                <a:solidFill>
                  <a:prstClr val="black"/>
                </a:solidFill>
                <a:latin typeface="Times New Roman" panose="02020603050405020304" pitchFamily="18" charset="0"/>
              </a:rPr>
              <a:t>күндіз 4-6 </a:t>
            </a:r>
            <a:r>
              <a:rPr lang="kk-KZ" sz="1200" kern="90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08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 (қар, 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көктайғақ.</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649377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08,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26595</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5195</cp:revision>
  <cp:lastPrinted>2021-07-01T07:38:07Z</cp:lastPrinted>
  <dcterms:created xsi:type="dcterms:W3CDTF">2018-03-27T06:03:00Z</dcterms:created>
  <dcterms:modified xsi:type="dcterms:W3CDTF">2025-11-07T07:33:31Z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