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3" d="100"/>
          <a:sy n="113" d="100"/>
        </p:scale>
        <p:origin x="1914"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587757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07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07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034283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 көктайғақ.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және таңертең тұман.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жел соғады, күші              15-20 м/с. Ауа температурасы түнде 1 градус аяз-1 градус жылы, күндіз 1-3 градус жылы.</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09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09</a:t>
            </a:r>
            <a:r>
              <a:rPr lang="kk-KZ" altLang="ru-RU" sz="1100" b="1" dirty="0">
                <a:solidFill>
                  <a:srgbClr val="000000"/>
                </a:solidFill>
                <a:latin typeface="Times New Roman" pitchFamily="18" charset="0"/>
                <a:cs typeface="Times New Roman" pitchFamily="18" charset="0"/>
              </a:rPr>
              <a:t>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 көктайғақ.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9-14, екпіні 15-20 м/с. Ауа </a:t>
            </a:r>
            <a:r>
              <a:rPr lang="kk-KZ" sz="1100">
                <a:latin typeface="Times New Roman" pitchFamily="18" charset="0"/>
                <a:cs typeface="Times New Roman" pitchFamily="18" charset="0"/>
              </a:rPr>
              <a:t>температурасы 1 градус аяз-1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08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09</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17392</TotalTime>
  <Words>577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7106</cp:revision>
  <cp:lastPrinted>2021-07-01T03:56:27Z</cp:lastPrinted>
  <dcterms:created xsi:type="dcterms:W3CDTF">2018-03-27T06:03:00Z</dcterms:created>
  <dcterms:modified xsi:type="dcterms:W3CDTF">2025-11-07T07:21:50Z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