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5" r:id="rId3"/>
    <p:sldId id="266"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13" d="100"/>
          <a:sy n="113" d="100"/>
        </p:scale>
        <p:origin x="1914" y="8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32323532"/>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325310974"/>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Түнде және таңертең тұман. Оңтүстік-батыстан</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батыстан </a:t>
            </a:r>
            <a:r>
              <a:rPr lang="kk-KZ" sz="1200" kern="1400" dirty="0">
                <a:solidFill>
                  <a:srgbClr val="000000"/>
                </a:solidFill>
                <a:latin typeface="Times New Roman"/>
                <a:ea typeface="Times New Roman"/>
              </a:rPr>
              <a:t>жел соғады, күші 2-7 м/с. Ауа температурасы түнде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жылы.</a:t>
            </a: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09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solidFill>
                  <a:srgbClr val="000000"/>
                </a:solidFill>
                <a:latin typeface="Times New Roman"/>
                <a:ea typeface="Times New Roman"/>
              </a:rPr>
              <a:t>Аздаған бұлтты</a:t>
            </a:r>
            <a:r>
              <a:rPr lang="kk-KZ" sz="1200" kern="1400" dirty="0" smtClean="0">
                <a:latin typeface="Times New Roman"/>
                <a:ea typeface="Times New Roman"/>
              </a:rPr>
              <a:t>, жауын-шашынсыз. Тұман. </a:t>
            </a:r>
            <a:r>
              <a:rPr lang="kk-KZ" sz="1200" kern="1400" dirty="0" smtClean="0">
                <a:solidFill>
                  <a:srgbClr val="000000"/>
                </a:solidFill>
                <a:latin typeface="Times New Roman"/>
                <a:ea typeface="Times New Roman"/>
              </a:rPr>
              <a:t>Оңтүстік</a:t>
            </a:r>
            <a:r>
              <a:rPr lang="kk-KZ" sz="1200" kern="1400" dirty="0" smtClean="0">
                <a:latin typeface="Times New Roman"/>
                <a:ea typeface="Times New Roman"/>
              </a:rPr>
              <a:t>-батыстан жел соғады, күші 3-8 м/с. Ауа температурасы 4-6 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31142</TotalTime>
  <Words>966</Words>
  <Application>Microsoft Office PowerPoint</Application>
  <PresentationFormat>Лист A4 (210x297 мм)</PresentationFormat>
  <Paragraphs>148</Paragraphs>
  <Slides>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2023-02-06T06:57:51Z</cp:lastPrinted>
  <dcterms:created xsi:type="dcterms:W3CDTF">2018-03-27T06:03:00Z</dcterms:created>
  <dcterms:modified xsi:type="dcterms:W3CDTF">2025-11-07T07:46:15Z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