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61" r:id="rId2"/>
    <p:sldId id="265" r:id="rId3"/>
    <p:sldId id="266" r:id="rId4"/>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10" d="100"/>
          <a:sy n="110" d="100"/>
        </p:scale>
        <p:origin x="912" y="-72"/>
      </p:cViewPr>
      <p:guideLst>
        <p:guide orient="horz" pos="2160"/>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155654649"/>
              </p:ext>
            </p:extLst>
          </p:nvPr>
        </p:nvGraphicFramePr>
        <p:xfrm>
          <a:off x="307975" y="2780927"/>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715237907"/>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23</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,143</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17</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,055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355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,071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,036</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13</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0,033</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 қараша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07 қарашаға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06 </a:t>
            </a:r>
            <a:r>
              <a:rPr lang="ru-RU" altLang="ru-RU" sz="1150" b="1" dirty="0" err="1"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07 </a:t>
            </a:r>
            <a:r>
              <a:rPr lang="ru-RU" altLang="ru-RU" sz="1150" b="1" dirty="0" err="1"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Ашық</a:t>
            </a:r>
            <a:r>
              <a:rPr lang="kk-KZ" sz="1200" kern="1400" dirty="0">
                <a:solidFill>
                  <a:srgbClr val="000000"/>
                </a:solidFill>
                <a:latin typeface="Times New Roman"/>
                <a:ea typeface="Times New Roman"/>
              </a:rPr>
              <a:t>, жауын-шашынсыз. Оңтүстік-шығыстан, оңтүстіктен жел соғады, күші 2-7 м/с. Ауа температурасы түнде 0-2 аяз, күндіз 10-12 жылы.</a:t>
            </a:r>
            <a:endParaRPr lang="ru-RU" altLang="ru-RU" sz="1150" b="1" dirty="0" smtClean="0">
              <a:latin typeface="Times New Roman" pitchFamily="18" charset="0"/>
              <a:cs typeface="Times New Roman" pitchFamily="18" charset="0"/>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07 </a:t>
            </a:r>
            <a:r>
              <a:rPr lang="kk-KZ" altLang="ru-RU" sz="1150" b="1" dirty="0"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08 </a:t>
            </a:r>
            <a:r>
              <a:rPr lang="kk-KZ" altLang="ru-RU" sz="1150" b="1" dirty="0" smtClean="0">
                <a:latin typeface="Times New Roman" pitchFamily="18" charset="0"/>
                <a:cs typeface="Times New Roman" pitchFamily="18" charset="0"/>
              </a:rPr>
              <a:t>қараша</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solidFill>
                  <a:srgbClr val="000000"/>
                </a:solidFill>
                <a:latin typeface="Times New Roman"/>
                <a:ea typeface="Times New Roman"/>
              </a:rPr>
              <a:t>Аздаған бұлтты</a:t>
            </a:r>
            <a:r>
              <a:rPr lang="kk-KZ" sz="1200" kern="1400" dirty="0" smtClean="0">
                <a:latin typeface="Times New Roman"/>
                <a:ea typeface="Times New Roman"/>
              </a:rPr>
              <a:t>, жауын-шашынсыз. </a:t>
            </a:r>
            <a:r>
              <a:rPr lang="kk-KZ" sz="1200" kern="1400" dirty="0" smtClean="0">
                <a:latin typeface="Times New Roman"/>
                <a:ea typeface="Times New Roman"/>
              </a:rPr>
              <a:t>Тұман. </a:t>
            </a:r>
            <a:r>
              <a:rPr lang="kk-KZ" sz="1200" kern="1400" dirty="0" smtClean="0">
                <a:solidFill>
                  <a:srgbClr val="000000"/>
                </a:solidFill>
                <a:latin typeface="Times New Roman"/>
                <a:ea typeface="Times New Roman"/>
              </a:rPr>
              <a:t>Оңтүстік</a:t>
            </a:r>
            <a:r>
              <a:rPr lang="kk-KZ" sz="1200" kern="1400" dirty="0" smtClean="0">
                <a:latin typeface="Times New Roman"/>
                <a:ea typeface="Times New Roman"/>
              </a:rPr>
              <a:t>-батыстан </a:t>
            </a:r>
            <a:r>
              <a:rPr lang="kk-KZ" sz="1200" kern="1400" dirty="0" smtClean="0">
                <a:latin typeface="Times New Roman"/>
                <a:ea typeface="Times New Roman"/>
              </a:rPr>
              <a:t>жел соғады, күші </a:t>
            </a:r>
            <a:r>
              <a:rPr lang="kk-KZ" sz="1200" kern="1400" dirty="0" smtClean="0">
                <a:latin typeface="Times New Roman"/>
                <a:ea typeface="Times New Roman"/>
              </a:rPr>
              <a:t>0-5 м/с</a:t>
            </a:r>
            <a:r>
              <a:rPr lang="kk-KZ" sz="1200" kern="1400" dirty="0" smtClean="0">
                <a:latin typeface="Times New Roman"/>
                <a:ea typeface="Times New Roman"/>
              </a:rPr>
              <a:t>. Ауа температурасы </a:t>
            </a:r>
            <a:r>
              <a:rPr lang="kk-KZ" sz="1200" kern="1400" dirty="0" smtClean="0">
                <a:latin typeface="Times New Roman"/>
                <a:ea typeface="Times New Roman"/>
              </a:rPr>
              <a:t>0-2 аяз</a:t>
            </a:r>
            <a:r>
              <a:rPr lang="kk-KZ" sz="1200" kern="1400" dirty="0" smtClean="0">
                <a:latin typeface="Times New Roman"/>
                <a:ea typeface="Times New Roman"/>
              </a:rPr>
              <a:t>.</a:t>
            </a:r>
            <a:endParaRPr lang="kk-KZ" sz="1200" kern="1400" dirty="0">
              <a:latin typeface="Times New Roman"/>
              <a:ea typeface="Times New Roman"/>
            </a:endParaRP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3678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221972" y="162258"/>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 </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133684"/>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75815460"/>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extLst>
      <p:ext uri="{BB962C8B-B14F-4D97-AF65-F5344CB8AC3E}">
        <p14:creationId xmlns:p14="http://schemas.microsoft.com/office/powerpoint/2010/main" val="3254329279"/>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31137</TotalTime>
  <Words>962</Words>
  <Application>Microsoft Office PowerPoint</Application>
  <PresentationFormat>Лист A4 (210x297 мм)</PresentationFormat>
  <Paragraphs>148</Paragraphs>
  <Slides>3</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3</vt:i4>
      </vt:variant>
    </vt:vector>
  </HeadingPairs>
  <TitlesOfParts>
    <vt:vector size="4" baseType="lpstr">
      <vt:lpstr>Тема Office</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5103</cp:revision>
  <cp:lastPrinted>2023-02-06T06:57:51Z</cp:lastPrinted>
  <dcterms:created xsi:type="dcterms:W3CDTF">2018-03-27T06:03:00Z</dcterms:created>
  <dcterms:modified xsi:type="dcterms:W3CDTF">2025-11-06T07:13:15Z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