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682201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a:t>
            </a:r>
            <a:r>
              <a:rPr lang="kk-KZ" sz="1200" b="1" dirty="0" smtClean="0">
                <a:solidFill>
                  <a:prstClr val="black"/>
                </a:solidFill>
                <a:latin typeface="Times New Roman" panose="02020603050405020304" pitchFamily="18" charset="0"/>
                <a:cs typeface="Times New Roman" panose="02020603050405020304" pitchFamily="18" charset="0"/>
              </a:rPr>
              <a:t> 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07 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жауын-шашын </a:t>
            </a:r>
            <a:r>
              <a:rPr lang="kk-KZ" sz="1200" kern="900" dirty="0">
                <a:solidFill>
                  <a:srgbClr val="000000"/>
                </a:solidFill>
                <a:latin typeface="Times New Roman" panose="02020603050405020304" pitchFamily="18" charset="0"/>
                <a:ea typeface="Times New Roman" panose="02020603050405020304" pitchFamily="18" charset="0"/>
              </a:rPr>
              <a:t>(қар, жаңбыр</a:t>
            </a:r>
            <a:r>
              <a:rPr lang="kk-KZ" sz="1200" kern="900" dirty="0" smtClean="0">
                <a:solidFill>
                  <a:srgbClr val="000000"/>
                </a:solidFill>
                <a:latin typeface="Times New Roman" panose="02020603050405020304" pitchFamily="18" charset="0"/>
                <a:ea typeface="Times New Roman" panose="02020603050405020304" pitchFamily="18" charset="0"/>
              </a:rPr>
              <a:t>), жаяу бұрқасын, көктайғақ. Оңтүстік-батыстан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күндіз екпіні 15-20 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0-2 градус аяз, күндіз 2-4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endParaRPr lang="kk-KZ" sz="1200" dirty="0" smtClean="0">
              <a:solidFill>
                <a:prstClr val="black"/>
              </a:solidFill>
              <a:latin typeface="Times New Roman" panose="02020603050405020304" pitchFamily="18" charset="0"/>
            </a:endParaRP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08 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07 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08 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 (қар, жаңбыр</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көктайғақ.</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a:solidFill>
                  <a:srgbClr val="000000"/>
                </a:solidFill>
                <a:latin typeface="Times New Roman" panose="02020603050405020304" pitchFamily="18" charset="0"/>
                <a:ea typeface="Times New Roman" panose="02020603050405020304" pitchFamily="18" charset="0"/>
              </a:rPr>
              <a:t>градус </a:t>
            </a:r>
            <a:r>
              <a:rPr lang="kk-KZ" sz="1200" kern="900" smtClean="0">
                <a:solidFill>
                  <a:srgbClr val="000000"/>
                </a:solidFill>
                <a:latin typeface="Times New Roman" panose="02020603050405020304" pitchFamily="18" charset="0"/>
                <a:ea typeface="Times New Roman" panose="02020603050405020304" pitchFamily="18" charset="0"/>
              </a:rPr>
              <a:t>жылы.</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2666555"/>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07,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08 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26589</TotalTime>
  <Words>599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5193</cp:revision>
  <cp:lastPrinted>2021-07-01T07:38:07Z</cp:lastPrinted>
  <dcterms:created xsi:type="dcterms:W3CDTF">2018-03-27T06:03:00Z</dcterms:created>
  <dcterms:modified xsi:type="dcterms:W3CDTF">2025-11-06T06:53:56Z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