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553682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85878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06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Оңтүстік-батыстан жел соғады, күші 9-14 м/с. Ауа температурасы түнде </a:t>
            </a:r>
            <a:r>
              <a:rPr lang="ru-RU" sz="1100" dirty="0">
                <a:latin typeface="Times New Roman" panose="02020603050405020304" pitchFamily="18" charset="0"/>
                <a:cs typeface="Times New Roman" panose="02020603050405020304" pitchFamily="18" charset="0"/>
              </a:rPr>
              <a:t>4-6 аяз,</a:t>
            </a:r>
            <a:r>
              <a:rPr lang="kk-KZ" sz="1100" dirty="0">
                <a:latin typeface="Times New Roman" panose="02020603050405020304" pitchFamily="18" charset="0"/>
                <a:cs typeface="Times New Roman" panose="02020603050405020304" pitchFamily="18" charset="0"/>
              </a:rPr>
              <a:t> күндіз 0-2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08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жауын-шашын (жаңбыр, қар), </a:t>
            </a:r>
            <a:r>
              <a:rPr lang="kk-KZ" sz="1100">
                <a:latin typeface="Times New Roman" panose="02020603050405020304" pitchFamily="18" charset="0"/>
                <a:cs typeface="Times New Roman" panose="02020603050405020304" pitchFamily="18" charset="0"/>
              </a:rPr>
              <a:t>жаяу бұрқасын, </a:t>
            </a:r>
            <a:r>
              <a:rPr lang="kk-KZ" sz="1100" dirty="0">
                <a:latin typeface="Times New Roman" panose="02020603050405020304" pitchFamily="18" charset="0"/>
                <a:cs typeface="Times New Roman" panose="02020603050405020304" pitchFamily="18" charset="0"/>
              </a:rPr>
              <a:t>көктайғақ. Оңтүстік-батыстан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48103</TotalTime>
  <Words>621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6992</cp:revision>
  <cp:lastPrinted>2025-07-15T07:11:11Z</cp:lastPrinted>
  <dcterms:created xsi:type="dcterms:W3CDTF">2018-03-27T06:03:00Z</dcterms:created>
  <dcterms:modified xsi:type="dcterms:W3CDTF">2025-11-06T06:53:55Z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