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8553261"/>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110799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endParaRPr lang="ru-RU" sz="1100" dirty="0">
              <a:solidFill>
                <a:schemeClr val="tx1"/>
              </a:solidFill>
              <a:latin typeface="Times New Roman" panose="02020603050405020304" pitchFamily="18" charset="0"/>
              <a:cs typeface="Times New Roman" panose="02020603050405020304" pitchFamily="18" charset="0"/>
            </a:endParaRP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2189481"/>
              </p:ext>
            </p:extLst>
          </p:nvPr>
        </p:nvGraphicFramePr>
        <p:xfrm>
          <a:off x="5036238"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440935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01231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30915</TotalTime>
  <Words>582</Words>
  <Application>Microsoft Office PowerPoint</Application>
  <PresentationFormat>Лист A4 (210x297 мм)</PresentationFormat>
  <Paragraphs>92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4096</cp:revision>
  <cp:lastPrinted>2021-07-01T07:38:07Z</cp:lastPrinted>
  <dcterms:created xsi:type="dcterms:W3CDTF">2018-03-27T06:03:00Z</dcterms:created>
  <dcterms:modified xsi:type="dcterms:W3CDTF">2025-11-06T06:55:58Z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