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415556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күндіз жауын-шашын </a:t>
            </a:r>
            <a:r>
              <a:rPr lang="ru-RU" sz="1300" dirty="0">
                <a:effectLst/>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жаңбыр, қар)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Жаяу бұрқасын, жолдарда көктайғақ күтіледі.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түстік-батыстан жел соғады, күші </a:t>
            </a:r>
            <a:r>
              <a:rPr lang="kk-KZ" sz="1300" dirty="0">
                <a:latin typeface="Times New Roman" panose="02020603050405020304" pitchFamily="18" charset="0"/>
                <a:ea typeface="Calibri" panose="020F0502020204030204" pitchFamily="34" charset="0"/>
              </a:rPr>
              <a:t>9-14, таңертең және күндіз екпіні 15-20</a:t>
            </a:r>
            <a:r>
              <a:rPr lang="kk-KZ" sz="1300" dirty="0">
                <a:effectLst/>
                <a:latin typeface="Times New Roman" panose="02020603050405020304" pitchFamily="18" charset="0"/>
                <a:ea typeface="Calibri" panose="020F0502020204030204" pitchFamily="34" charset="0"/>
              </a:rPr>
              <a:t>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1-3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0-2 градус </a:t>
            </a:r>
            <a:r>
              <a:rPr lang="ru-RU" sz="1300" dirty="0" err="1">
                <a:latin typeface="Times New Roman" panose="02020603050405020304" pitchFamily="18" charset="0"/>
                <a:ea typeface="Calibri" panose="020F0502020204030204" pitchFamily="34" charset="0"/>
              </a:rPr>
              <a:t>жылы</a:t>
            </a:r>
            <a:r>
              <a:rPr lang="ru-RU" sz="1300" dirty="0">
                <a:latin typeface="Times New Roman" panose="02020603050405020304" pitchFamily="18" charset="0"/>
                <a:ea typeface="Calibri" panose="020F0502020204030204" pitchFamily="34" charset="0"/>
              </a:rPr>
              <a:t>.</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08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 (жаңбыр, қар) жауады, жолдарда көктайғақ күтіледі.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түстік-батыстан жел соғады, күші 15-20 м/с. Ауа температурасы </a:t>
            </a:r>
            <a:r>
              <a:rPr lang="ru-RU" sz="1300" dirty="0">
                <a:latin typeface="Times New Roman" panose="02020603050405020304" pitchFamily="18" charset="0"/>
                <a:ea typeface="Calibri" panose="020F0502020204030204" pitchFamily="34" charset="0"/>
              </a:rPr>
              <a:t>0 градус </a:t>
            </a:r>
            <a:r>
              <a:rPr lang="ru-RU" sz="1300" dirty="0" err="1">
                <a:latin typeface="Times New Roman" panose="02020603050405020304" pitchFamily="18" charset="0"/>
                <a:ea typeface="Calibri" panose="020F0502020204030204" pitchFamily="34" charset="0"/>
              </a:rPr>
              <a:t>шамасында</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12540095"/>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604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3832</cp:revision>
  <cp:lastPrinted>2021-07-01T07:38:07Z</cp:lastPrinted>
  <dcterms:created xsi:type="dcterms:W3CDTF">2018-03-27T06:03:00Z</dcterms:created>
  <dcterms:modified xsi:type="dcterms:W3CDTF">2025-11-06T05:51:52Z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