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607048798"/>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06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smtClean="0">
                <a:solidFill>
                  <a:prstClr val="black"/>
                </a:solidFill>
                <a:latin typeface="Times New Roman" panose="02020603050405020304" pitchFamily="18" charset="0"/>
                <a:cs typeface="Times New Roman" pitchFamily="18" charset="0"/>
              </a:rPr>
              <a:t>бұлтты, түнде қар, күндіз жауын-шашын (жаңбыр, қар). Жаяу бұрқасын, көктайғақ. </a:t>
            </a:r>
            <a:r>
              <a:rPr lang="kk-KZ" sz="1200" dirty="0">
                <a:solidFill>
                  <a:prstClr val="black"/>
                </a:solidFill>
                <a:latin typeface="Times New Roman" panose="02020603050405020304" pitchFamily="18" charset="0"/>
                <a:cs typeface="Times New Roman" pitchFamily="18" charset="0"/>
              </a:rPr>
              <a:t>Оңтүстік-батыстан жел </a:t>
            </a:r>
            <a:r>
              <a:rPr lang="kk-KZ" sz="1200" dirty="0" smtClean="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екпіні </a:t>
            </a:r>
            <a:r>
              <a:rPr lang="kk-KZ" sz="1200" dirty="0" smtClean="0">
                <a:solidFill>
                  <a:prstClr val="black"/>
                </a:solidFill>
                <a:latin typeface="Times New Roman" panose="02020603050405020304" pitchFamily="18" charset="0"/>
                <a:cs typeface="Times New Roman" pitchFamily="18" charset="0"/>
              </a:rPr>
              <a:t>15-20 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2-4 градус аяз</a:t>
            </a:r>
            <a:r>
              <a:rPr lang="kk-KZ" sz="1200" dirty="0" smtClean="0">
                <a:solidFill>
                  <a:prstClr val="black"/>
                </a:solidFill>
                <a:latin typeface="Times New Roman" panose="02020603050405020304" pitchFamily="18" charset="0"/>
                <a:cs typeface="Times New Roman" pitchFamily="18" charset="0"/>
              </a:rPr>
              <a:t>,                   күндіз 0 градус шамасында.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08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08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a:t>
            </a:r>
            <a:r>
              <a:rPr lang="kk-KZ" sz="1200" dirty="0" smtClean="0">
                <a:solidFill>
                  <a:prstClr val="black"/>
                </a:solidFill>
                <a:latin typeface="Times New Roman" panose="02020603050405020304" pitchFamily="18" charset="0"/>
                <a:cs typeface="Times New Roman" pitchFamily="18" charset="0"/>
              </a:rPr>
              <a:t>жауын-шашын </a:t>
            </a:r>
            <a:r>
              <a:rPr lang="" sz="1200" dirty="0" smtClean="0">
                <a:solidFill>
                  <a:prstClr val="black"/>
                </a:solidFill>
                <a:latin typeface="Times New Roman" panose="02020603050405020304" pitchFamily="18" charset="0"/>
                <a:cs typeface="Times New Roman" pitchFamily="18" charset="0"/>
              </a:rPr>
              <a:t>(жа</a:t>
            </a:r>
            <a:r>
              <a:rPr lang="kk-KZ" sz="1200" dirty="0" smtClean="0">
                <a:solidFill>
                  <a:prstClr val="black"/>
                </a:solidFill>
                <a:latin typeface="Times New Roman" panose="02020603050405020304" pitchFamily="18" charset="0"/>
                <a:cs typeface="Times New Roman" pitchFamily="18" charset="0"/>
              </a:rPr>
              <a:t>ңбыр, қар</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жаяу </a:t>
            </a:r>
            <a:r>
              <a:rPr lang="kk-KZ" sz="1200" dirty="0" smtClean="0">
                <a:solidFill>
                  <a:prstClr val="black"/>
                </a:solidFill>
                <a:latin typeface="Times New Roman" panose="02020603050405020304" pitchFamily="18" charset="0"/>
                <a:cs typeface="Times New Roman" pitchFamily="18" charset="0"/>
              </a:rPr>
              <a:t>бұрқасын, көктайғақ. Оңтүстік-батыстан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екпіні </a:t>
            </a:r>
            <a:r>
              <a:rPr lang="kk-KZ" sz="1200" dirty="0" smtClean="0">
                <a:solidFill>
                  <a:prstClr val="black"/>
                </a:solidFill>
                <a:latin typeface="Times New Roman" panose="02020603050405020304" pitchFamily="18" charset="0"/>
                <a:cs typeface="Times New Roman" pitchFamily="18" charset="0"/>
              </a:rPr>
              <a:t>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dirty="0">
                <a:solidFill>
                  <a:prstClr val="black"/>
                </a:solidFill>
                <a:latin typeface="Times New Roman" panose="02020603050405020304" pitchFamily="18" charset="0"/>
                <a:cs typeface="Times New Roman" pitchFamily="18" charset="0"/>
              </a:rPr>
              <a:t>температурасы 0 градус шамасында.</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3643876507"/>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18</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18</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49</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3</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Туяк С.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26011</TotalTime>
  <Words>557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3810</cp:revision>
  <cp:lastPrinted>2021-07-01T07:38:07Z</cp:lastPrinted>
  <dcterms:created xsi:type="dcterms:W3CDTF">2018-03-27T06:03:00Z</dcterms:created>
  <dcterms:modified xsi:type="dcterms:W3CDTF">2025-11-06T08:35:43Z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