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06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06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5817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жел соғады, күші 15-20 м/с. Ауа температурасы түнде 0-2 градус аяз, күндіз 0-2 градус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08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08</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17390</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7102</cp:revision>
  <cp:lastPrinted>2021-07-01T03:56:27Z</cp:lastPrinted>
  <dcterms:created xsi:type="dcterms:W3CDTF">2018-03-27T06:03:00Z</dcterms:created>
  <dcterms:modified xsi:type="dcterms:W3CDTF">2025-11-06T06:38:03Z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