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475698013"/>
              </p:ext>
            </p:extLst>
          </p:nvPr>
        </p:nvGraphicFramePr>
        <p:xfrm>
          <a:off x="307975" y="25003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53000" y="281643"/>
            <a:ext cx="4794250" cy="2419124"/>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5</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04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5</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 кей уақыттарда қар, жаяу бұрқасын, көктайғақ. Солтүстіктен жел соғады, күші 9-14, кей уақыттарда екпіні 15-20 м/с.  Ауа </a:t>
            </a:r>
            <a:r>
              <a:rPr lang="kk-KZ" sz="1200" dirty="0">
                <a:solidFill>
                  <a:prstClr val="black"/>
                </a:solidFill>
                <a:latin typeface="Times New Roman" panose="02020603050405020304" pitchFamily="18" charset="0"/>
                <a:cs typeface="Times New Roman" pitchFamily="18" charset="0"/>
              </a:rPr>
              <a:t>температурасы </a:t>
            </a:r>
            <a:r>
              <a:rPr lang="kk-KZ" sz="1200" dirty="0" smtClean="0">
                <a:solidFill>
                  <a:prstClr val="black"/>
                </a:solidFill>
                <a:latin typeface="Times New Roman" panose="02020603050405020304" pitchFamily="18" charset="0"/>
                <a:cs typeface="Times New Roman" pitchFamily="18" charset="0"/>
              </a:rPr>
              <a:t>түнде және күндіз 8-10 градус аяз. </a:t>
            </a:r>
          </a:p>
          <a:p>
            <a:pPr indent="177800" algn="just" hangingPunct="1">
              <a:buNone/>
              <a:defRPr/>
            </a:pP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06 </a:t>
            </a:r>
            <a:r>
              <a:rPr lang="ru-RU" altLang="ru-RU" sz="1200" b="1" dirty="0" err="1" smtClean="0">
                <a:latin typeface="Times New Roman" panose="02020603050405020304" pitchFamily="18" charset="0"/>
                <a:cs typeface="Times New Roman" pitchFamily="18" charset="0"/>
              </a:rPr>
              <a:t>қараша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5</a:t>
            </a:r>
            <a:r>
              <a:rPr lang="kk-KZ"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06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қар, жаяу бұрқасын, көктайғақ. Оңтүстік-батыстан </a:t>
            </a:r>
            <a:r>
              <a:rPr lang="kk-KZ" sz="1200" dirty="0" smtClean="0">
                <a:solidFill>
                  <a:prstClr val="black"/>
                </a:solidFill>
                <a:latin typeface="Times New Roman" panose="02020603050405020304" pitchFamily="18" charset="0"/>
                <a:cs typeface="Times New Roman" pitchFamily="18" charset="0"/>
              </a:rPr>
              <a:t>жел </a:t>
            </a:r>
            <a:r>
              <a:rPr lang="kk-KZ" sz="1200" dirty="0">
                <a:solidFill>
                  <a:prstClr val="black"/>
                </a:solidFill>
                <a:latin typeface="Times New Roman" panose="02020603050405020304" pitchFamily="18" charset="0"/>
                <a:cs typeface="Times New Roman" pitchFamily="18" charset="0"/>
              </a:rPr>
              <a:t>соғады, күші </a:t>
            </a:r>
            <a:r>
              <a:rPr lang="kk-KZ" sz="1200" dirty="0" smtClean="0">
                <a:solidFill>
                  <a:prstClr val="black"/>
                </a:solidFill>
                <a:latin typeface="Times New Roman" panose="02020603050405020304" pitchFamily="18" charset="0"/>
                <a:cs typeface="Times New Roman" pitchFamily="18" charset="0"/>
              </a:rPr>
              <a:t>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5-7</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градус </a:t>
            </a:r>
            <a:r>
              <a:rPr lang="kk-KZ" sz="1200" dirty="0" smtClean="0">
                <a:solidFill>
                  <a:prstClr val="black"/>
                </a:solidFill>
                <a:latin typeface="Times New Roman" panose="02020603050405020304" pitchFamily="18" charset="0"/>
                <a:cs typeface="Times New Roman" pitchFamily="18" charset="0"/>
              </a:rPr>
              <a:t>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 altLang="en-US" sz="1200" b="1" dirty="0" smtClean="0">
                <a:solidFill>
                  <a:schemeClr val="tx1"/>
                </a:solidFill>
                <a:latin typeface="Times New Roman" pitchFamily="18" charset="0"/>
                <a:cs typeface="Times New Roman" pitchFamily="18" charset="0"/>
                <a:sym typeface="+mn-ea"/>
              </a:rPr>
              <a:t>т</a:t>
            </a:r>
            <a:r>
              <a:rPr lang="kk-KZ" altLang="en-US" sz="1200" b="1" dirty="0" smtClean="0">
                <a:solidFill>
                  <a:schemeClr val="tx1"/>
                </a:solidFill>
                <a:latin typeface="Times New Roman" pitchFamily="18" charset="0"/>
                <a:cs typeface="Times New Roman" pitchFamily="18" charset="0"/>
                <a:sym typeface="+mn-ea"/>
              </a:rPr>
              <a:t>өмен</a:t>
            </a:r>
            <a:r>
              <a:rPr lang="kk-KZ" altLang="en-US" sz="1200" dirty="0" smtClean="0">
                <a:solidFill>
                  <a:schemeClr val="tx1"/>
                </a:solidFill>
                <a:latin typeface="Times New Roman" pitchFamily="18" charset="0"/>
                <a:cs typeface="Times New Roman" pitchFamily="18" charset="0"/>
                <a:sym typeface="+mn-ea"/>
              </a:rPr>
              <a:t> болады </a:t>
            </a:r>
            <a:r>
              <a:rPr lang="kk-KZ" altLang="en-US" sz="1200" dirty="0">
                <a:solidFill>
                  <a:schemeClr val="tx1"/>
                </a:solidFill>
                <a:latin typeface="Times New Roman" pitchFamily="18" charset="0"/>
                <a:cs typeface="Times New Roman" pitchFamily="18" charset="0"/>
                <a:sym typeface="+mn-ea"/>
              </a:rPr>
              <a:t>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a16="http://schemas.microsoft.com/office/drawing/2014/main" xmlns="" id="{7DDC8809-A466-428C-909B-43477724EEF1}"/>
              </a:ext>
            </a:extLst>
          </p:cNvPr>
          <p:cNvGraphicFramePr/>
          <p:nvPr>
            <p:extLst>
              <p:ext uri="{D42A27DB-BD31-4B8C-83A1-F6EECF244321}">
                <p14:modId xmlns:p14="http://schemas.microsoft.com/office/powerpoint/2010/main" val="1646719173"/>
              </p:ext>
            </p:extLst>
          </p:nvPr>
        </p:nvGraphicFramePr>
        <p:xfrm>
          <a:off x="5079207" y="4394729"/>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781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61</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7</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Туяк С. </a:t>
            </a:r>
            <a:r>
              <a:rPr lang="kk-KZ" altLang="ru-RU" sz="1200" b="1" i="1" dirty="0" smtClean="0">
                <a:solidFill>
                  <a:srgbClr val="000000"/>
                </a:solidFill>
                <a:latin typeface="Times New Roman" panose="02020603050405020304" pitchFamily="18" charset="0"/>
                <a:cs typeface="Times New Roman" panose="02020603050405020304" pitchFamily="18" charset="0"/>
              </a:rPr>
              <a:t>/Нұрғали С.</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25859</TotalTime>
  <Words>537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3800</cp:revision>
  <cp:lastPrinted>2021-07-01T07:38:07Z</cp:lastPrinted>
  <dcterms:created xsi:type="dcterms:W3CDTF">2018-03-27T06:03:00Z</dcterms:created>
  <dcterms:modified xsi:type="dcterms:W3CDTF">2025-11-04T08:53:50Z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