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72"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0554454"/>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29839563"/>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05 </a:t>
            </a:r>
            <a:r>
              <a:rPr lang="kk-KZ" altLang="ru-RU" sz="1150" b="1" dirty="0" smtClean="0">
                <a:latin typeface="Times New Roman" pitchFamily="18" charset="0"/>
                <a:cs typeface="Times New Roman" pitchFamily="18" charset="0"/>
              </a:rPr>
              <a:t>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Шығыстан, оңтүстік-шығыстан жел соғады, күші 7-12 м/с. Ауа температурасы түнде 0-2, күндіз 7-9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Шығыстан, оңтүстік-шығыстан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1-3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6 </a:t>
            </a:r>
            <a:r>
              <a:rPr lang="ru-RU" sz="1150" b="1" dirty="0" err="1" smtClean="0">
                <a:solidFill>
                  <a:schemeClr val="tx1"/>
                </a:solidFill>
                <a:latin typeface="Times New Roman" panose="02020603050405020304" pitchFamily="18" charset="0"/>
                <a:cs typeface="Times New Roman" panose="02020603050405020304" pitchFamily="18" charset="0"/>
              </a:rPr>
              <a:t>қарашада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31109</TotalTime>
  <Words>964</Words>
  <Application>Microsoft Office PowerPoint</Application>
  <PresentationFormat>Лист A4 (210x297 мм)</PresentationFormat>
  <Paragraphs>148</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5096</cp:revision>
  <cp:lastPrinted>2023-02-06T06:57:51Z</cp:lastPrinted>
  <dcterms:created xsi:type="dcterms:W3CDTF">2018-03-27T06:03:00Z</dcterms:created>
  <dcterms:modified xsi:type="dcterms:W3CDTF">2025-11-04T07:04:30Z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