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2036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және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altLang="ru-RU" sz="500" b="1" dirty="0">
              <a:latin typeface="Times New Roman" pitchFamily="18" charset="0"/>
              <a:cs typeface="Times New Roman" pitchFamily="18" charset="0"/>
            </a:endParaRPr>
          </a:p>
          <a:p>
            <a:pPr algn="ctr">
              <a:spcBef>
                <a:spcPts val="0"/>
              </a:spcBef>
              <a:defRPr/>
            </a:pPr>
            <a:endParaRPr lang=""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53876" y="2257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362390"/>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22445</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4009</cp:revision>
  <cp:lastPrinted>2021-07-01T03:56:27Z</cp:lastPrinted>
  <dcterms:created xsi:type="dcterms:W3CDTF">2018-03-27T06:03:00Z</dcterms:created>
  <dcterms:modified xsi:type="dcterms:W3CDTF">2025-11-04T07:13:56Z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