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308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04 </a:t>
                      </a:r>
                      <a:r>
                        <a:rPr lang="kk-KZ" altLang="ru-RU" sz="1200" b="1" i="1" dirty="0">
                          <a:solidFill>
                            <a:schemeClr val="tx2">
                              <a:lumMod val="75000"/>
                            </a:schemeClr>
                          </a:solidFill>
                          <a:latin typeface="Times New Roman" pitchFamily="18" charset="0"/>
                          <a:cs typeface="Times New Roman" pitchFamily="18" charset="0"/>
                        </a:rPr>
                        <a:t>қараша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04 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86088318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05</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04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05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күндіз қар, жаяу</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бұрқасын.</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жел соғады, түнде күші 9-14, </a:t>
            </a:r>
            <a:r>
              <a:rPr lang="kk-KZ" sz="1100">
                <a:latin typeface="Times New Roman" pitchFamily="18" charset="0"/>
                <a:cs typeface="Times New Roman" pitchFamily="18" charset="0"/>
              </a:rPr>
              <a:t>күндіз </a:t>
            </a:r>
            <a:r>
              <a:rPr lang="kk-KZ" sz="110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  Ауа температурасы түнде 11-13, күндіз 3-5 градус аяз</a:t>
            </a:r>
          </a:p>
          <a:p>
            <a:pPr lvl="0" indent="182563" algn="ctr">
              <a:tabLst>
                <a:tab pos="182563" algn="l"/>
              </a:tabLst>
            </a:pPr>
            <a:r>
              <a:rPr lang="kk-KZ" altLang="ru-RU" sz="1100" b="1" dirty="0">
                <a:solidFill>
                  <a:srgbClr val="000000"/>
                </a:solidFill>
                <a:latin typeface="Times New Roman" pitchFamily="18" charset="0"/>
                <a:cs typeface="Times New Roman" pitchFamily="18" charset="0"/>
              </a:rPr>
              <a:t>06 қарашаға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05</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06</a:t>
            </a:r>
            <a:r>
              <a:rPr lang="kk-KZ" altLang="ru-RU" sz="1100" b="1" dirty="0">
                <a:solidFill>
                  <a:srgbClr val="000000"/>
                </a:solidFill>
                <a:latin typeface="Times New Roman" pitchFamily="18" charset="0"/>
                <a:cs typeface="Times New Roman" pitchFamily="18" charset="0"/>
              </a:rPr>
              <a:t> 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қар, жаяу бұрқасын</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9-14, екпіні 15-20 м/с. Ауа температурасы 6-8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05 </a:t>
            </a:r>
            <a:r>
              <a:rPr lang="kk-KZ" altLang="ru-RU" sz="1100" dirty="0">
                <a:solidFill>
                  <a:srgbClr val="000000"/>
                </a:solidFill>
                <a:latin typeface="Times New Roman" pitchFamily="18" charset="0"/>
                <a:cs typeface="Times New Roman" pitchFamily="18" charset="0"/>
              </a:rPr>
              <a:t>қарашаға</a:t>
            </a:r>
            <a:r>
              <a:rPr lang="kk-KZ" sz="1100" dirty="0">
                <a:solidFill>
                  <a:srgbClr val="000000"/>
                </a:solidFill>
                <a:latin typeface="Times New Roman" pitchFamily="18" charset="0"/>
                <a:cs typeface="Times New Roman" pitchFamily="18" charset="0"/>
              </a:rPr>
              <a:t>,</a:t>
            </a:r>
            <a:r>
              <a:rPr lang="kk-KZ" sz="1100" dirty="0">
                <a:solidFill>
                  <a:schemeClr val="tx1"/>
                </a:solidFill>
                <a:latin typeface="Times New Roman" pitchFamily="18" charset="0"/>
                <a:cs typeface="Times New Roman" pitchFamily="18" charset="0"/>
              </a:rPr>
              <a:t> 06</a:t>
            </a:r>
            <a:r>
              <a:rPr lang="kk-KZ" sz="1100" dirty="0">
                <a:solidFill>
                  <a:srgbClr val="000000"/>
                </a:solidFill>
                <a:latin typeface="Times New Roman" pitchFamily="18" charset="0"/>
                <a:cs typeface="Times New Roman" pitchFamily="18" charset="0"/>
              </a:rPr>
              <a:t> қарашаға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17384</TotalTime>
  <Words>558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7092</cp:revision>
  <cp:lastPrinted>2021-07-01T03:56:27Z</cp:lastPrinted>
  <dcterms:created xsi:type="dcterms:W3CDTF">2018-03-27T06:03:00Z</dcterms:created>
  <dcterms:modified xsi:type="dcterms:W3CDTF">2025-11-04T06:48:26Z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