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84"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440149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2426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04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05</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Солтүстік-шығыстан соғатын жел оңтүстік-батысқа ауысады, күші 9-14 м/с. </a:t>
            </a:r>
            <a:r>
              <a:rPr lang="ru-RU" sz="1300" dirty="0" err="1">
                <a:effectLst/>
                <a:latin typeface="Times New Roman" panose="02020603050405020304" pitchFamily="18" charset="0"/>
                <a:ea typeface="Calibri" panose="020F0502020204030204" pitchFamily="34" charset="0"/>
              </a:rPr>
              <a:t>Ауа</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12-14, </a:t>
            </a:r>
            <a:r>
              <a:rPr lang="ru-RU" sz="1300" dirty="0" err="1">
                <a:effectLst/>
                <a:latin typeface="Times New Roman" panose="02020603050405020304" pitchFamily="18" charset="0"/>
                <a:ea typeface="Calibri" panose="020F0502020204030204" pitchFamily="34" charset="0"/>
              </a:rPr>
              <a:t>күндіз</a:t>
            </a:r>
            <a:r>
              <a:rPr lang="ru-RU" sz="1300" dirty="0">
                <a:effectLst/>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4-6</a:t>
            </a:r>
            <a:r>
              <a:rPr lang="ru-RU" sz="1300" dirty="0">
                <a:effectLst/>
                <a:latin typeface="Times New Roman" panose="02020603050405020304" pitchFamily="18" charset="0"/>
                <a:ea typeface="Calibri" panose="020F0502020204030204" pitchFamily="34" charset="0"/>
              </a:rPr>
              <a:t> градус </a:t>
            </a:r>
            <a:r>
              <a:rPr lang="ru-RU" sz="1300" dirty="0" err="1">
                <a:effectLst/>
                <a:latin typeface="Times New Roman" panose="02020603050405020304" pitchFamily="18" charset="0"/>
                <a:ea typeface="Calibri" panose="020F0502020204030204" pitchFamily="34" charset="0"/>
              </a:rPr>
              <a:t>аяз</a:t>
            </a:r>
            <a:r>
              <a:rPr lang="ru-RU" sz="1300" dirty="0">
                <a:effectLst/>
                <a:latin typeface="Times New Roman" panose="02020603050405020304" pitchFamily="18" charset="0"/>
                <a:ea typeface="Calibri" panose="020F0502020204030204" pitchFamily="34" charset="0"/>
              </a:rPr>
              <a:t>.</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06</a:t>
            </a:r>
            <a:r>
              <a:rPr lang="ru-RU" sz="1100" b="1" dirty="0">
                <a:solidFill>
                  <a:srgbClr val="000000"/>
                </a:solidFill>
                <a:latin typeface="Times New Roman" panose="02020603050405020304" pitchFamily="18" charset="0"/>
                <a:cs typeface="Times New Roman" panose="02020603050405020304" pitchFamily="18" charset="0"/>
              </a:rPr>
              <a:t>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қар жауады. Оң</a:t>
            </a:r>
            <a:r>
              <a:rPr lang="kk-KZ" sz="1300" dirty="0">
                <a:effectLst/>
                <a:latin typeface="Times New Roman" panose="02020603050405020304" pitchFamily="18" charset="0"/>
                <a:ea typeface="Calibri" panose="020F0502020204030204" pitchFamily="34" charset="0"/>
              </a:rPr>
              <a:t>түстік-батыстан жел соғады, күші 15-18 м/с. Ауа температурасы </a:t>
            </a:r>
            <a:r>
              <a:rPr lang="kk-KZ" sz="1300">
                <a:effectLst/>
                <a:latin typeface="Times New Roman" panose="02020603050405020304" pitchFamily="18" charset="0"/>
                <a:ea typeface="Calibri" panose="020F0502020204030204" pitchFamily="34" charset="0"/>
              </a:rPr>
              <a:t>2-4 градус </a:t>
            </a:r>
            <a:r>
              <a:rPr lang="kk-KZ" sz="1300" dirty="0">
                <a:effectLst/>
                <a:latin typeface="Times New Roman" panose="02020603050405020304" pitchFamily="18" charset="0"/>
                <a:ea typeface="Calibri" panose="020F0502020204030204" pitchFamily="34" charset="0"/>
              </a:rPr>
              <a:t>аяз.</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қарашада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4172003"/>
              </p:ext>
            </p:extLst>
          </p:nvPr>
        </p:nvGraphicFramePr>
        <p:xfrm>
          <a:off x="5077957" y="4451810"/>
          <a:ext cx="4572000" cy="202014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55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19742</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3828</cp:revision>
  <cp:lastPrinted>2021-07-01T07:38:07Z</cp:lastPrinted>
  <dcterms:created xsi:type="dcterms:W3CDTF">2018-03-27T06:03:00Z</dcterms:created>
  <dcterms:modified xsi:type="dcterms:W3CDTF">2025-11-04T06:16:42Z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