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059375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күндіз қар, жаяу бұрқасын, көктайғақ.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күндіз екпіні 15-20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12-14,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2-4 </a:t>
            </a:r>
            <a:r>
              <a:rPr lang="kk-KZ" sz="1200" dirty="0" smtClean="0">
                <a:solidFill>
                  <a:prstClr val="black"/>
                </a:solidFill>
                <a:latin typeface="Times New Roman" panose="02020603050405020304" pitchFamily="18" charset="0"/>
              </a:rPr>
              <a:t>градус аяз.</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қар</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4774738"/>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06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26517</TotalTime>
  <Words>589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5183</cp:revision>
  <cp:lastPrinted>2021-07-01T07:38:07Z</cp:lastPrinted>
  <dcterms:created xsi:type="dcterms:W3CDTF">2018-03-27T06:03:00Z</dcterms:created>
  <dcterms:modified xsi:type="dcterms:W3CDTF">2025-11-04T07:50:57Z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