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32410798"/>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092881"/>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05 қарашаға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04 </a:t>
            </a:r>
            <a:r>
              <a:rPr 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05 </a:t>
            </a:r>
            <a:r>
              <a:rPr 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a:latin typeface="Times New Roman" panose="02020603050405020304" pitchFamily="18" charset="0"/>
                <a:cs typeface="Times New Roman" panose="02020603050405020304" pitchFamily="18" charset="0"/>
              </a:rPr>
              <a:t>Солтүстіктен, солтүстік-батыстан жел соғады, күші 5–10 м/с. Ауа температурасы түнде </a:t>
            </a:r>
            <a:r>
              <a:rPr lang="kk-KZ" altLang="ru-RU" sz="1200" dirty="0" smtClean="0">
                <a:latin typeface="Times New Roman" panose="02020603050405020304" pitchFamily="18" charset="0"/>
                <a:cs typeface="Times New Roman" panose="02020603050405020304" pitchFamily="18" charset="0"/>
              </a:rPr>
              <a:t>2-4,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0-2 градус аяз.</a:t>
            </a:r>
          </a:p>
          <a:p>
            <a:pPr algn="just"/>
            <a:endParaRPr lang="kk-KZ" altLang="ru-RU" sz="1200"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06 қарашаға</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smtClean="0">
                <a:latin typeface="Times New Roman" pitchFamily="18" charset="0"/>
                <a:cs typeface="Times New Roman" pitchFamily="18" charset="0"/>
              </a:rPr>
              <a:t> </a:t>
            </a:r>
          </a:p>
          <a:p>
            <a:pPr algn="ctr"/>
            <a:r>
              <a:rPr lang="ru-RU" altLang="ru-RU" sz="1100" b="1" dirty="0" smtClean="0">
                <a:latin typeface="Times New Roman" panose="02020603050405020304" pitchFamily="18" charset="0"/>
                <a:cs typeface="Times New Roman" panose="02020603050405020304" pitchFamily="18" charset="0"/>
              </a:rPr>
              <a:t>2025 </a:t>
            </a:r>
            <a:r>
              <a:rPr lang="ru-RU" sz="1150" b="1" dirty="0" smtClean="0">
                <a:latin typeface="Times New Roman" panose="02020603050405020304" pitchFamily="18" charset="0"/>
                <a:cs typeface="Times New Roman" panose="02020603050405020304" pitchFamily="18" charset="0"/>
              </a:rPr>
              <a:t>ж</a:t>
            </a:r>
            <a:r>
              <a:rPr lang="kk-KZ" sz="1150" b="1" dirty="0" smtClean="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05 </a:t>
            </a:r>
            <a:r>
              <a:rPr lang="ru-RU" sz="1150" b="1" dirty="0" err="1" smtClean="0">
                <a:latin typeface="Times New Roman" panose="02020603050405020304" pitchFamily="18" charset="0"/>
                <a:cs typeface="Times New Roman" panose="02020603050405020304" pitchFamily="18" charset="0"/>
              </a:rPr>
              <a:t>қараша</a:t>
            </a:r>
            <a:r>
              <a:rPr lang="ru-RU" alt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smtClean="0">
                <a:latin typeface="Times New Roman" panose="02020603050405020304" pitchFamily="18" charset="0"/>
                <a:cs typeface="Times New Roman" panose="02020603050405020304" pitchFamily="18" charset="0"/>
              </a:rPr>
              <a:t>. 20-дан </a:t>
            </a:r>
            <a:r>
              <a:rPr lang="ru-RU" sz="1150" b="1" dirty="0" err="1" smtClean="0">
                <a:latin typeface="Times New Roman" panose="02020603050405020304" pitchFamily="18" charset="0"/>
                <a:cs typeface="Times New Roman" panose="02020603050405020304" pitchFamily="18" charset="0"/>
              </a:rPr>
              <a:t>бастап</a:t>
            </a:r>
            <a:r>
              <a:rPr lang="ru-RU" sz="1150" b="1" dirty="0" smtClean="0">
                <a:latin typeface="Times New Roman" panose="02020603050405020304" pitchFamily="18" charset="0"/>
                <a:cs typeface="Times New Roman" panose="02020603050405020304" pitchFamily="18" charset="0"/>
              </a:rPr>
              <a:t> 06 </a:t>
            </a:r>
            <a:r>
              <a:rPr lang="ru-RU" sz="1150" b="1" dirty="0" err="1" smtClean="0">
                <a:latin typeface="Times New Roman" panose="02020603050405020304" pitchFamily="18" charset="0"/>
                <a:cs typeface="Times New Roman" panose="02020603050405020304" pitchFamily="18" charset="0"/>
              </a:rPr>
              <a:t>қараша</a:t>
            </a:r>
            <a:r>
              <a:rPr lang="ru-RU" alt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smtClean="0">
                <a:latin typeface="Times New Roman" panose="02020603050405020304" pitchFamily="18" charset="0"/>
                <a:cs typeface="Times New Roman" panose="02020603050405020304" pitchFamily="18" charset="0"/>
              </a:rPr>
              <a:t>. 08-ге </a:t>
            </a:r>
            <a:r>
              <a:rPr lang="ru-RU" sz="1150" b="1" dirty="0" err="1" smtClean="0">
                <a:latin typeface="Times New Roman" panose="02020603050405020304" pitchFamily="18" charset="0"/>
                <a:cs typeface="Times New Roman" panose="02020603050405020304" pitchFamily="18" charset="0"/>
              </a:rPr>
              <a:t>дейін</a:t>
            </a:r>
            <a:endParaRPr lang="ru-RU" sz="1150" b="1" dirty="0" smtClean="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Оңтүстік-батыстан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5–10 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9-11 градус </a:t>
            </a:r>
            <a:r>
              <a:rPr lang="ru-RU" sz="1150" dirty="0" err="1" smtClean="0">
                <a:latin typeface="Times New Roman" panose="02020603050405020304" pitchFamily="18" charset="0"/>
                <a:cs typeface="Times New Roman" panose="02020603050405020304" pitchFamily="18" charset="0"/>
              </a:rPr>
              <a:t>аяз</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04 қарашаға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34937287"/>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a16="http://schemas.microsoft.com/office/drawing/2014/main" xmlns="" val="3583770891"/>
                    </a:ext>
                  </a:extLst>
                </a:gridCol>
                <a:gridCol w="1435564">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27491</TotalTime>
  <Words>546</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5003</cp:revision>
  <cp:lastPrinted>2021-07-01T07:38:07Z</cp:lastPrinted>
  <dcterms:created xsi:type="dcterms:W3CDTF">2018-03-27T06:03:00Z</dcterms:created>
  <dcterms:modified xsi:type="dcterms:W3CDTF">2025-11-04T07:26:14Z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