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72" y="4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5880106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308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қараша</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60478848"/>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47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0,095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3612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0,722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94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0,472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224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0,559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269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1,346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05 </a:t>
            </a:r>
            <a:r>
              <a:rPr lang="kk-KZ" altLang="ru-RU" sz="1100" b="1" dirty="0" smtClean="0">
                <a:latin typeface="Times New Roman" panose="02020603050405020304" pitchFamily="18" charset="0"/>
                <a:cs typeface="Times New Roman" panose="02020603050405020304" pitchFamily="18" charset="0"/>
              </a:rPr>
              <a:t>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04 </a:t>
            </a:r>
            <a:r>
              <a:rPr lang="kk-KZ" altLang="ru-RU" sz="1100" b="1" dirty="0" smtClean="0">
                <a:latin typeface="Times New Roman" panose="02020603050405020304" pitchFamily="18" charset="0"/>
                <a:cs typeface="Times New Roman" panose="02020603050405020304" pitchFamily="18" charset="0"/>
              </a:rPr>
              <a:t>қараша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05 </a:t>
            </a:r>
            <a:r>
              <a:rPr lang="ru-RU" altLang="ru-RU" sz="1100" b="1" dirty="0" err="1" smtClean="0">
                <a:latin typeface="Times New Roman" panose="02020603050405020304" pitchFamily="18" charset="0"/>
                <a:cs typeface="Times New Roman" panose="02020603050405020304" pitchFamily="18" charset="0"/>
              </a:rPr>
              <a:t>қараша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жауын-шашынсыз. Түнде </a:t>
            </a:r>
            <a:r>
              <a:rPr lang="kk-KZ" sz="1100" dirty="0">
                <a:latin typeface="Times New Roman" pitchFamily="18" charset="0"/>
                <a:cs typeface="Times New Roman" pitchFamily="18" charset="0"/>
              </a:rPr>
              <a:t>және </a:t>
            </a:r>
            <a:r>
              <a:rPr lang="kk-KZ" sz="1100" dirty="0" smtClean="0">
                <a:latin typeface="Times New Roman" pitchFamily="18" charset="0"/>
                <a:cs typeface="Times New Roman" pitchFamily="18" charset="0"/>
              </a:rPr>
              <a:t>таңертең тұман. Жел </a:t>
            </a:r>
            <a:r>
              <a:rPr lang="kk-KZ" sz="1100" dirty="0" smtClean="0">
                <a:latin typeface="Times New Roman" pitchFamily="18" charset="0"/>
                <a:cs typeface="Times New Roman" pitchFamily="18" charset="0"/>
              </a:rPr>
              <a:t>оң</a:t>
            </a:r>
            <a:r>
              <a:rPr lang="kk-KZ" sz="1100" dirty="0" smtClean="0">
                <a:latin typeface="Times New Roman" pitchFamily="18" charset="0"/>
                <a:cs typeface="Times New Roman" pitchFamily="18" charset="0"/>
              </a:rPr>
              <a:t>түстік-батыстан, оңтүстіктен </a:t>
            </a:r>
            <a:r>
              <a:rPr lang="kk-KZ" sz="1100" dirty="0" smtClean="0">
                <a:latin typeface="Times New Roman" pitchFamily="18" charset="0"/>
                <a:cs typeface="Times New Roman" pitchFamily="18" charset="0"/>
              </a:rPr>
              <a:t>соғады, күші 9-14 м/с. Ауа температурасы түнде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аяз,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4-6 градус жылы.</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06 </a:t>
            </a:r>
            <a:r>
              <a:rPr lang="kk-KZ" sz="1100" b="1" dirty="0" smtClean="0">
                <a:solidFill>
                  <a:srgbClr val="000000"/>
                </a:solidFill>
                <a:latin typeface="Times New Roman" pitchFamily="18" charset="0"/>
                <a:cs typeface="Times New Roman" pitchFamily="18" charset="0"/>
                <a:sym typeface="+mn-ea"/>
              </a:rPr>
              <a:t>қараша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05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06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Түнде және таңертең </a:t>
            </a:r>
            <a:r>
              <a:rPr lang="kk-KZ" sz="1100" dirty="0" smtClean="0">
                <a:solidFill>
                  <a:prstClr val="black"/>
                </a:solidFill>
                <a:latin typeface="Times New Roman" pitchFamily="18" charset="0"/>
                <a:cs typeface="Times New Roman" pitchFamily="18" charset="0"/>
              </a:rPr>
              <a:t>тұман.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оңтүстіктен, оңтүстік-батыстан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7-12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0-2 градус 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369058"/>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05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қараша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06</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қараша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деңгейінің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smtClean="0">
                <a:solidFill>
                  <a:schemeClr val="tx1"/>
                </a:solidFill>
                <a:latin typeface="Times New Roman" panose="02020603050405020304" pitchFamily="18" charset="0"/>
                <a:cs typeface="Times New Roman" panose="02020603050405020304" pitchFamily="18" charset="0"/>
              </a:rPr>
              <a:t>болуы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36086</TotalTime>
  <Words>577</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6896</cp:revision>
  <cp:lastPrinted>2021-07-01T03:56:27Z</cp:lastPrinted>
  <dcterms:created xsi:type="dcterms:W3CDTF">2018-03-27T06:03:00Z</dcterms:created>
  <dcterms:modified xsi:type="dcterms:W3CDTF">2025-11-04T07:23:07Z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