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4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677957"/>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Солтүстік-шығыстан соғатын жел оңтүстік-батысқа ауысады, күші 5–10 м/с. Ауа температурасы түнде 8–10, күндіз 2–4 градус 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06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05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06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5-10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6-8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5075944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25344</TotalTime>
  <Words>509</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4869</cp:revision>
  <cp:lastPrinted>2021-07-01T07:38:07Z</cp:lastPrinted>
  <dcterms:created xsi:type="dcterms:W3CDTF">2018-03-27T06:03:00Z</dcterms:created>
  <dcterms:modified xsi:type="dcterms:W3CDTF">2025-11-04T07:33:31Z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