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05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04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05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кей уақыттары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9-14 м/с. Ауа температурасы түнде үсік 1-3 градус, күндіз 0-2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түнде аздаған жауын-шашын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5-10 м/с. Ауа температурасы түнде 5-7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қарашада</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0,01</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21724</TotalTime>
  <Words>549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5406</cp:revision>
  <cp:lastPrinted>2021-07-01T03:56:27Z</cp:lastPrinted>
  <dcterms:created xsi:type="dcterms:W3CDTF">2018-03-27T06:03:00Z</dcterms:created>
  <dcterms:modified xsi:type="dcterms:W3CDTF">2025-11-04T06:57:06Z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