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258789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қар. Солтүстіктен, солтүстік-батыстан жел соғады, күші 5–10 м/с. Ауа температурасы түнде 11–13, күндіз 7–9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597993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25070</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2021-07-01T03:56:27Z</cp:lastPrinted>
  <dcterms:created xsi:type="dcterms:W3CDTF">2018-03-27T06:03:00Z</dcterms:created>
  <dcterms:modified xsi:type="dcterms:W3CDTF">2025-11-04T07:39:30Z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