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09" d="100"/>
          <a:sy n="109" d="100"/>
        </p:scale>
        <p:origin x="204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96724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7-12 м/с. Температура воздуха ночью 0-2, днем 6-8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воздуха 0-2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92911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25261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4973</cp:revision>
  <cp:lastPrinted>2021-07-01T03:56:27Z</cp:lastPrinted>
  <dcterms:created xsi:type="dcterms:W3CDTF">2018-03-27T06:03:00Z</dcterms:created>
  <dcterms:modified xsi:type="dcterms:W3CDTF">2025-10-26T08:07:33Z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