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961723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1 мороза-1 тепла,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26987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5251</TotalTime>
  <Words>563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920</cp:revision>
  <cp:lastPrinted>2021-07-01T03:56:27Z</cp:lastPrinted>
  <dcterms:created xsi:type="dcterms:W3CDTF">2024-09-22T07:48:17Z</dcterms:created>
  <dcterms:modified xsi:type="dcterms:W3CDTF">2025-10-26T08:08:58Z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