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639973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северо-восточный 5-10 м/с. Температура воздуха ночью 3-5 мороза, днем 7-9 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ctr"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4437" y="2462688"/>
            <a:ext cx="45878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41568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Азилкыясова 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26473</TotalTime>
  <Words>668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3828</cp:revision>
  <cp:lastPrinted>2021-07-01T07:38:07Z</cp:lastPrinted>
  <dcterms:created xsi:type="dcterms:W3CDTF">2018-03-27T06:03:00Z</dcterms:created>
  <dcterms:modified xsi:type="dcterms:W3CDTF">2025-10-26T08:03:46Z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