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9" d="100"/>
          <a:sy n="109" d="100"/>
        </p:scale>
        <p:origin x="204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63699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октября по 20 ч 27 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28 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245223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29769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5137</cp:revision>
  <cp:lastPrinted>2021-07-01T03:56:27Z</cp:lastPrinted>
  <dcterms:created xsi:type="dcterms:W3CDTF">2018-03-27T06:03:00Z</dcterms:created>
  <dcterms:modified xsi:type="dcterms:W3CDTF">2025-10-26T07:14:48Z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