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33803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26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99642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с переходом на юго-восточный 5-10 м/с. Температура воздуха ночью 7-9, днем 23-            25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14271</TotalTime>
  <Words>606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3796</cp:revision>
  <cp:lastPrinted>2021-07-01T03:56:27Z</cp:lastPrinted>
  <dcterms:created xsi:type="dcterms:W3CDTF">2018-03-27T06:03:00Z</dcterms:created>
  <dcterms:modified xsi:type="dcterms:W3CDTF">2025-10-26T07:33:30Z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