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84698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дождь. Ветер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27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2034" y="207467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02034" y="300873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158455"/>
              </p:ext>
            </p:extLst>
          </p:nvPr>
        </p:nvGraphicFramePr>
        <p:xfrm>
          <a:off x="5011788" y="3861047"/>
          <a:ext cx="4684956" cy="252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7071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24517</TotalTime>
  <Words>693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4062</cp:revision>
  <cp:lastPrinted>2021-10-18T15:52:53Z</cp:lastPrinted>
  <dcterms:created xsi:type="dcterms:W3CDTF">2018-03-27T06:03:00Z</dcterms:created>
  <dcterms:modified xsi:type="dcterms:W3CDTF">2025-10-26T07:26:02Z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