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6702394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октября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октября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рассевание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2517815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1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27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Ночью и утром туман. 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kk-KZ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44000" algn="just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октября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октября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октября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Ночью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и утром туман.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юго-западный 9-14 м/с. Температура воздуха 3-5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34572</TotalTime>
  <Words>600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6284</cp:revision>
  <cp:lastPrinted>2021-07-01T03:56:27Z</cp:lastPrinted>
  <dcterms:created xsi:type="dcterms:W3CDTF">2018-03-27T06:03:00Z</dcterms:created>
  <dcterms:modified xsi:type="dcterms:W3CDTF">2025-10-26T07:34:54Z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